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936EF-ABA0-9B14-DBE8-B175CD567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18DD07-45FA-74AE-E812-48E348236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DF838-D294-34FF-06A6-869AC03B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F3D9-14AA-54D4-B322-C6D3791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74E52-E7D7-4CB0-C771-64788410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31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A300B-3B4F-8AC3-AA6E-F6E77A96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2867F-DD95-0835-80D8-32C10BC34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17BE4-D610-0E1B-6602-7D65BE6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B9C88-4D7B-B46C-95F1-5B45268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94240-77FC-83C6-3F0E-F11C171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998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B20C64-B681-4C47-0008-2D3F4954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158B2A-345F-26B3-D66A-6CC663F5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620F3-F82A-1539-D5E0-34427A6A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96C57-759B-E110-A740-B094ABA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2070E-6B2F-2D97-D2B0-447F5D3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3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55EC-0F44-1FD9-7DF7-72C3358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490B8-D9FC-EE2D-6FBC-021CA8B3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2CEB6-5EC0-EF1C-1A53-5C136F4D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08438-69A4-D58E-B6D3-089D5FBD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49CC7-98C4-44B1-7AA4-1993D17B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59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307B8-9402-5F72-7ADD-F1B2B8E2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164974-FA5D-B28F-D1AD-0DB969FA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8DA-D01B-7EA2-6CDF-CFE523DC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DF200-B7A0-891F-9562-DFA3CB82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6DC09-55F1-4932-8069-C7F0FB4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80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E1732-74F9-C407-C28F-9951FD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63E60-B48E-BB54-8436-A9A685E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EC9534-168D-9C47-34B4-0EBEB352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5EB0DE-9EAF-39DC-C803-8EF3EBBF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3A176-8F98-5531-422D-5FDA2A44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47EAA-EEFC-CBD7-EC5C-96A10D8C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65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C73E-FC62-3DF7-5EF1-C23392A0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471AD-FC8D-1540-9AD7-E60669D6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A61AB-48DB-3623-782E-5E8A0AA0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779C3B-B29E-A61A-DEF1-EC0BDB580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50671-9D51-055F-1293-84F387A9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BB4AA4-CE71-0ABB-63DD-2DC59B22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9CC460-2AC8-C2C6-93D5-71A44D3B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10EC90-0AA8-88B9-CD79-5C6E7A58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11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B0A8C-A4B9-35DA-23F1-987314C7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903C48-ECB1-A50C-0642-D6979BE4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C90D0C-B686-CC36-1818-58CA5B8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2F31C5-F61E-8C79-BE7A-74D193ED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312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3DFAF2-1BC8-1F0C-2C55-7616529A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BA3421-00DB-4252-E499-A102891C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463AE7-BC38-B3EC-CBC7-0A3A49E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08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62F27-FEF9-8F9E-2103-EABEC118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92DE5-42B7-032C-7E15-B12AA6E1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F3C8D-D6C1-B9DD-2902-5CB245D9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D3311-C77A-911B-3541-CE690D78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F1F0A-1925-A6DD-1B27-EB9076FA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C7FC0-DCF9-1C3A-1B4D-2EE1376B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29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79531-466B-D97D-5C86-580566FF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341C3B-4A24-0E9F-D539-EAD2764B0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028482-B98E-1327-1485-9B6D9E04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26181-49DA-6510-F896-AFF13874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4B32F-0F82-DE2F-C8F2-80C9AE5C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1F270D-903C-BBB7-2AD3-8AE7BDF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92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9596C4-8ACC-E8E6-5288-B03C71E1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7DC1F-919B-EC1F-7344-87CC4F06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7736E-4D56-D97C-82CE-0038217E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BA24B-7041-A1BA-2EDB-FA1F6B47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0A9A1-848F-4DB3-49D8-3F7AC8B6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4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D99AB0-EEDC-5F7D-F641-97607A5F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15" y="795132"/>
            <a:ext cx="9027569" cy="5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9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065E59-DCA1-41DD-A810-35E3A10F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84" b="25894"/>
          <a:stretch/>
        </p:blipFill>
        <p:spPr>
          <a:xfrm>
            <a:off x="2512985" y="1158364"/>
            <a:ext cx="7166030" cy="47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704979-FB69-059D-6D33-ACA38A1F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94" y="1005436"/>
            <a:ext cx="9870316" cy="346544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54DD41F-9A8E-F7F2-4B2E-B99AA5479B37}"/>
              </a:ext>
            </a:extLst>
          </p:cNvPr>
          <p:cNvSpPr txBox="1"/>
          <p:nvPr/>
        </p:nvSpPr>
        <p:spPr>
          <a:xfrm>
            <a:off x="5300870" y="6361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Definiendo sección </a:t>
            </a:r>
          </a:p>
        </p:txBody>
      </p:sp>
    </p:spTree>
    <p:extLst>
      <p:ext uri="{BB962C8B-B14F-4D97-AF65-F5344CB8AC3E}">
        <p14:creationId xmlns:p14="http://schemas.microsoft.com/office/powerpoint/2010/main" val="32730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B0EA17-C581-2953-4C7D-ABB14942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43" y="1733228"/>
            <a:ext cx="2505425" cy="23053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6593A9-6E70-A5EB-7DAC-E5712FE6BD05}"/>
              </a:ext>
            </a:extLst>
          </p:cNvPr>
          <p:cNvSpPr txBox="1"/>
          <p:nvPr/>
        </p:nvSpPr>
        <p:spPr>
          <a:xfrm>
            <a:off x="5512905" y="728870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ESTO ES PARA GENERAR UNA SECCION GENERAL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E45151-0758-0F44-CA2D-0DDB3E80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053"/>
          <a:stretch/>
        </p:blipFill>
        <p:spPr>
          <a:xfrm>
            <a:off x="609601" y="1483378"/>
            <a:ext cx="6230019" cy="44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AA2CC2-DF98-6BD7-2C24-49DE9BED472A}"/>
              </a:ext>
            </a:extLst>
          </p:cNvPr>
          <p:cNvSpPr txBox="1"/>
          <p:nvPr/>
        </p:nvSpPr>
        <p:spPr>
          <a:xfrm>
            <a:off x="7421217" y="742122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Aparece una sección elíptica </a:t>
            </a:r>
          </a:p>
          <a:p>
            <a:endParaRPr lang="es-GT" dirty="0"/>
          </a:p>
          <a:p>
            <a:r>
              <a:rPr lang="es-GT" dirty="0" err="1"/>
              <a:t>Elegino</a:t>
            </a:r>
            <a:r>
              <a:rPr lang="es-GT" dirty="0"/>
              <a:t> material que creamos </a:t>
            </a:r>
          </a:p>
          <a:p>
            <a:r>
              <a:rPr lang="es-GT" dirty="0"/>
              <a:t>Y las dimensiones son 1x 1, solo va servir para </a:t>
            </a:r>
            <a:r>
              <a:rPr lang="es-GT" dirty="0" err="1"/>
              <a:t>volumetria</a:t>
            </a:r>
            <a:r>
              <a:rPr lang="es-GT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862D8E-FD19-3920-2C1E-9F077EA9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4" y="612974"/>
            <a:ext cx="663985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6D1902-76B3-8F67-FA6E-757AC5FA2D44}"/>
              </a:ext>
            </a:extLst>
          </p:cNvPr>
          <p:cNvSpPr txBox="1"/>
          <p:nvPr/>
        </p:nvSpPr>
        <p:spPr>
          <a:xfrm>
            <a:off x="7646504" y="2239616"/>
            <a:ext cx="312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Modificar el área de la sección, se coloca 0.5 que es lo que solicita el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243E1D-E786-AF48-D10C-C1D7499D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1" y="1344243"/>
            <a:ext cx="6992326" cy="41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6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F0D56E-359D-5CFE-1F5E-1BB37DD4AFCC}"/>
              </a:ext>
            </a:extLst>
          </p:cNvPr>
          <p:cNvSpPr txBox="1"/>
          <p:nvPr/>
        </p:nvSpPr>
        <p:spPr>
          <a:xfrm>
            <a:off x="7792278" y="1881809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Los modificadores se quedan igual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D2D947-BD2E-EB2D-1887-FAF4B0F5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26" y="1356835"/>
            <a:ext cx="629690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24DCAC-52FB-6C55-9114-10D05685F448}"/>
              </a:ext>
            </a:extLst>
          </p:cNvPr>
          <p:cNvSpPr txBox="1"/>
          <p:nvPr/>
        </p:nvSpPr>
        <p:spPr>
          <a:xfrm>
            <a:off x="7487478" y="768626"/>
            <a:ext cx="451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Cambiamos la opción como articulado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D41011-C782-E2A7-4D1E-C04C392C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6" y="611735"/>
            <a:ext cx="6639852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35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56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</cp:revision>
  <dcterms:created xsi:type="dcterms:W3CDTF">2025-05-30T20:21:07Z</dcterms:created>
  <dcterms:modified xsi:type="dcterms:W3CDTF">2025-05-31T00:21:56Z</dcterms:modified>
</cp:coreProperties>
</file>