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8:28:01.7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1 557,'79'1,"-26"1,0-2,0-2,0-3,74-16,254-101,-124 37,37-1,5 13,2 13,2 13,2 14,449 7,17 104,-770-78,9 2,0 0,0-1,0 0,-1-1,20-2,-8-4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8:45:28.1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0 329,'1'-1,"-1"-1,0 1,1 0,-1-1,1 1,-1 0,1 0,0-1,0 1,0 0,-1 0,1 0,0 0,0 0,0 0,1 0,-1 1,0-1,0 0,0 0,1 1,-1-1,0 1,0-1,1 1,-1 0,2-1,42-7,-40 7,105-6,141 8,-92 2,-118-2,-24 0,1 0,-1-1,0-1,30-5,-43 5,0 0,-1 0,1 0,-1-1,1 1,-1-1,1 0,-1 0,0 0,0-1,0 1,0-1,0 0,0 1,-1-1,0 0,1-1,-1 1,0 0,0-1,-1 1,1-1,-1 1,0-1,0 0,1-4,1-18,-1 0,-2 0,-2-34,0 29,0-12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8:45:28.9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1 344,'3'1,"0"0,0 0,-1 0,1 1,0-1,0 1,-1 0,1-1,-1 1,1 0,-1 0,2 3,8 5,6 5,1-1,0-1,0-1,1-1,1-1,0-1,0 0,1-2,0 0,27 4,-18-6,-1-2,1-1,0-2,0 0,0-3,-1 0,1-2,51-15,-59 12,-16 5,0 0,0 0,1 1,-1 0,1 0,0 1,-1-1,1 2,0-1,0 1,11 2,-17-1,0 1,0 0,-1 0,1 0,-1 0,1 0,-1 1,0-1,0 0,0 1,0-1,-1 0,1 1,-1-1,1 1,-1-1,0 5,6 15,-6-21,1 0,-1 0,1 0,-1 1,1-1,0 0,-1 0,1 0,0 0,0-1,0 1,0 0,0 0,0 0,0-1,0 1,0 0,0-1,3 2,-4-3,1 1,0 0,0 0,-1-1,1 1,0 0,-1-1,1 1,0-1,-1 1,1-1,-1 1,1-1,-1 1,1-1,-1 1,1-1,-1 0,1 1,-1-1,0 0,1 1,-1-2,16-58,-14 47,10-46,30-110,-35 144,2 1,1 1,0 0,25-38,-32 56,1 0,0 1,0 0,0 0,0 0,1 1,-1-1,1 1,0 0,0 1,0-1,0 1,1 0,-1 0,1 0,-1 1,1 0,-1 0,8 0,8-3,-6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8:45:30.1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1,'13'0,"18"0,10 0,38 0,26 0,27 0,-1 0,17 0,3 26,-5 23,34 9,-2-6,-23-10,-26 0,-14-8,-20-8,-13-9,-21-8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8:45:31.1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0 114,'6'0,"-1"-1,1 0,-1-1,0 1,0-1,0 0,0 0,0 0,0-1,-1 0,1 0,-1 0,1 0,6-8,-4 5,0 0,0 1,1-1,0 1,15-6,4 2,0 2,1 1,0 0,0 3,1 0,35 2,180 18,-204-13,770 50,-745-54,0 3,-1 2,1 3,87 23,-80-9,4 2,1-3,1-4,100 10,-126-24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8:45:31.6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1,'416'20,"-191"-5,43 3,237 7,-173-25,-259-1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8:45:32.8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0 384,'259'2,"287"-6,-477-2,-1-3,72-20,-78 15,-4 5,1 3,-1 2,68 5,72-5,-173-1,-1 0,0-1,0-2,-1 0,45-23,30-11,184-74,-234 95,2 3,56-13,-66 21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8:45:33.9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29,'1'-1,"-1"0,1-1,0 1,0 0,0-1,-1 1,1 0,0 0,0-1,1 1,-1 0,0 0,0 1,0-1,1 0,-1 0,0 0,1 1,-1-1,1 1,-1-1,1 1,-1 0,1-1,2 1,43-5,-14 8,0 1,-1 2,1 1,-1 2,-1 1,0 1,51 27,-34-11,-28-15,0 0,1-2,0 0,0-1,1-1,0-2,27 6,-5-7,-26-4,-1 0,1 2,-1 0,0 1,33 12,46 40,-73-41,30 19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8:48:10.1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1 720,'0'4,"0"0,1 0,-1 1,1-1,0 0,1 0,-1 0,1 0,-1 0,1 0,0-1,0 1,1 0,4 5,3 1,1 0,0 0,13 8,4 4,273 202,-277-207,8 6,1-1,1-2,1-2,1-1,1-1,0-3,0 0,2-3,64 10,-80-18,1 1,-1 1,0 1,0 2,0 0,35 16,-56-22,0 0,0-1,0 1,0 0,0 0,0 0,-1 1,1-1,0 0,-1 1,1-1,0 1,-1-1,0 1,1 0,-1 0,0-1,0 1,1 4,-2-5,0 0,-1 0,1 0,-1 0,0 0,1 0,-1 0,0 0,1 0,-1 0,0-1,0 1,0 0,0 0,0-1,0 1,0 0,0-1,0 1,0-1,0 0,0 1,0-1,-3 1,-9 2,-1 0,0-1,0-1,-27 1,1-7,0-2,0-1,-72-25,-58-13,77 34,-1 6,-146 6,229 1,-12-1,43 1,87 1,600-10,-643 4,1-2,92-23,-151 28,-1 0,0-1,0 0,0 0,0 0,0 0,0-1,-1 1,1-1,-1 0,7-7,-10 8,1 0,-1 0,0 0,0 0,-1-1,1 1,0 0,-1 0,0-1,1 1,-1 0,0-1,0 1,0 0,0 0,-1-1,1 1,-1 0,1-1,-1 1,0 0,0 0,0 0,0 0,0 0,0 0,-1 0,-2-3,-5-8,-1 1,0 0,-1 1,0 0,-1 1,-24-17,-89-46,61 38,31 14,-2 3,-1 0,0 3,-1 0,0 3,-1 1,-42-6,70 16,3 0,0 0,0 0,-1-1,1 0,-8-3,13 4,1 0,0 1,0-1,-1 0,1 1,0-1,0 0,0 0,0 0,0 0,0 0,0 0,1-1,-1 1,0 0,1 0,-1-1,0 1,1 0,0-1,-1 1,1 0,0-1,0 1,-1 0,1-1,0 1,0-1,1 1,-1 0,0-1,0 1,2-3,2-10,1 0,1 0,0 1,1 0,0 0,17-21,66-68,-63 75,-1-2,32-46,-51 64,-1 1,0-1,-1 0,0 0,-1-1,0 1,-1-1,0 0,-1 0,0 0,-1 0,-1-13,0 19,0-1,-1 1,0 0,0-1,-1 1,1 0,-1 0,-1-1,1 2,-1-1,0 0,-1 1,1-1,-1 1,0 0,0 0,-1 0,1 1,-1-1,0 1,-1 1,1-1,-11-5,-8-2,0 2,-1 0,0 2,-43-7,-12-5,64 14,4 1,1 1,-1 0,-20-3,30 6,0-1,0 1,0 0,0 0,-1 0,1 0,0 1,0-1,0 1,0-1,0 1,1-1,-1 1,0 0,0 0,0 0,1 0,-1 0,0 1,1-1,-1 0,1 1,-1-1,1 1,0-1,0 1,0 0,-2 2,1 4,-1 0,1 0,1 1,-1-1,1 1,1-1,0 1,0 0,0-1,1 1,1-1,-1 1,1-1,1 0,-1 0,2 0,-1 0,7 11,1-1,-1 0,2-1,1-1,0 0,0-1,28 23,-5-12,0-2,2-2,1-1,82 30,-78-33,22 10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8:48:13.7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568 748,'0'-1,"0"0,1 0,-1-1,0 1,1 0,-1 0,1 0,-1 0,1 0,0 0,-1 0,1 0,0 1,0-1,0 0,0 0,0 1,-1-1,1 0,0 1,1-1,-1 1,0-1,0 1,0 0,0-1,2 1,36-7,-32 6,56-5,1 3,0 2,94 12,187 46,-133-19,10-7,-65-11,181 48,-296-56,-8-2,49 9,-73-18,0 0,0 0,0-1,0 0,0-1,0 0,0 0,0-1,16-6,16-6,0 1,1 1,1 3,60-5,-94 13,0 0,-1 0,1-1,0 0,0 0,-1-1,1 0,-1-1,0 0,0-1,11-7,-19 11,-1 1,1-1,0 1,-1-1,1 1,-1-1,1 1,-1-1,1 0,-1 1,1-1,-1 0,1 0,-1 1,0-1,0 0,1 0,-1 0,0 1,0-1,0 0,0 0,0 0,0 1,0-1,0 0,0 0,-1-1,1 0,-1 1,-1 0,1-1,0 1,0 0,0 0,-1 0,1 0,0 0,-1 0,1 0,-1 0,-2 0,-57-16,-41 5,-182 3,187 8,-924 26,718-13,53-6,1326 8,-164 12,-887-26,-9 1,1-1,0-1,19-3,-32 3,0 0,-1 1,1-2,0 1,-1 0,1-1,-1 0,0 1,1-1,-1-1,0 1,0 0,0-1,-1 1,1-1,-1 0,1 0,3-7,-3 6,0-1,1 0,-1 1,1 0,0-1,0 2,0-1,0 0,1 1,0 0,0 0,0 0,0 0,0 1,0 0,0 0,1 1,6-2,13-1,0 1,49 0,-37 2,853-2,-490 7,-86-3,499-2,-796 1,251-15,-263 14,1 1,-1-1,0-1,0 1,0-1,0 1,8-5,-13 6,0-1,1 1,-1 0,0 0,0-1,1 1,-1 0,0-1,0 1,1 0,-1-1,0 1,0 0,0-1,0 1,0 0,0-1,0 1,0 0,0-1,1 1,-1 0,-1-1,1 1,0-1,0 1,0 0,0-1,0 1,0 0,0-1,0 1,-1 0,1-1,0 1,0 0,0 0,-1-1,1 1,0 0,0-1,-1 1,1 0,0 0,-1 0,1-1,0 1,-1 0,1 0,0 0,-1 0,1 0,0 0,-1 0,1 0,0-1,-1 1,-14-5,1 0,-1 1,0 0,0 1,-24-1,-5-2,-330-59,-248-32,171 59,-286-34,265 20,-67-11,492 56,1-2,0-2,0-2,1-2,1-2,0-2,2-2,-42-27,54 28,-2 1,0 1,-61-23,75 35,0 1,-1 1,0 0,0 1,0 1,0 1,0 1,0 1,-21 2,-36 7,-93 16,159-23,0 1,0-1,0 1,0 1,1 0,-1 1,1-1,0 2,-10 9,-9 10,-32 40,-5 5,4-7,3 4,-52 79,55-70,-106 113,100-134,39-37,1 0,1 2,0 0,2 1,-29 44,45-61,-1-1,1 1,-1 0,2-1,-1 1,0 0,1 0,0 1,0-1,0 0,1 0,0 0,0 1,0-1,1 0,-1 0,1 1,0-1,1 0,-1 0,1 0,0-1,1 1,-1 0,1-1,0 1,0-1,0 0,0 0,1 0,0 0,-1-1,10 7,0-2,1 0,0 0,0-1,1-1,0 0,0-1,0-1,1 0,0-1,15 1,149-4,-282-7,-109 7,78 1,8-2,-250 9,323 0,51-8,1 0,0 0,-1 0,1 0,0 0,-1 0,1 0,-1 0,1 0,0 1,-1-1,1 0,0 0,-1 0,1 0,0 0,-1 1,1-1,0 0,0 0,-1 0,1 1,0-1,0 0,-1 1,1-1,0 0,0 0,0 1,-1-1,1 0,0 1,0-1,0 0,0 1,0 0,13 5,27 0,-11-7,0-1,-1-1,1-1,50-16,108-48,15-4,-180 67,1 0,-1 2,1 1,44 0,95 17,-45-3,-109-11,277 7,-254-15,-30 6,0 1,0-1,-1 1,1-1,0 1,-1-1,1 1,0-1,-1 1,1-1,-1 0,1 1,-1-1,1 0,-1 1,0-1,1 0,-1 0,0 0,1 1,-1-2,0-1,-1 0,0 0,0 0,1 0,-2 1,1-1,0 0,0 1,-1-1,0 1,1-1,-1 1,0 0,0 0,0 0,-4-3,-9-8,1 2,-2 0,0 0,0 2,0 0,-1 1,-1 0,-32-8,-156-29,179 41,-33-5,31 5,0-1,0-1,-39-13,66 18,0 1,0-1,0 0,0 1,0-1,0 0,0-1,0 1,1 0,-1 0,0-1,1 1,-1-1,1 1,-1-1,1 0,0 0,0 1,0-1,0 0,0 0,0 0,0 0,1 0,-1 0,1 0,-1-1,1 1,0 0,0 0,0 0,0 0,0 0,1-1,-1 1,1 0,-1 0,1 0,0 0,-1 0,1 0,2-2,4-9,1 1,0 0,1 0,21-20,-25 27,5-5,1 0,1 1,-1 0,2 1,-1 0,1 1,0 1,0 0,1 0,0 1,0 1,0 1,27-4,12 3,-1 2,83 7,-36 0,-73-5,31 3,1-3,-1-3,104-17,-77 1,2 3,0 5,134-2,447 16,-633-3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9:21:47.3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8:28:03.0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1,'7'1,"-1"0,0 0,1 1,-1 0,0 0,0 0,0 1,-1 0,1 1,8 5,29 15,-28-18,1 2,-1 0,0 0,-1 2,0 0,-1 0,0 1,12 13,-15-15,1 0,0-1,0 0,0-1,1-1,0 0,1 0,-1-1,1-1,0 0,14 2,16 0,0-1,50-2,7 1,710 70,123-33,-429-25,418-2,-843-11,80 14,60 3,-154-18,372-5,-436 2,96-9,-90 9,-1 0,1 0,-1-1,0 0,1 0,-1-1,0 1,0-2,-1 1,1 0,8-8,-14 11,0 0,1-1,-1 1,0 0,1-1,-1 1,0 0,0-1,0 1,1-1,-1 1,0 0,0-1,0 1,0-1,0 1,0 0,0-1,0 1,0-1,0 1,0-1,0 1,0-1,0 1,0 0,0-1,0 1,-1-1,1 1,0-1,-12-9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9:23:20.2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2839 1138,'-1'-1,"0"-1,0 1,1-1,-1 1,0-1,0 1,1-1,-1 0,1 1,-1-1,1 0,0 1,0-1,0 0,0 0,0 1,0-1,0 0,0 1,1-1,-1 0,1 1,-1-1,1 0,0 1,0-1,-1 1,1-1,0 1,3-3,1-4,2 0,-1 1,1-1,8-6,12-7,55-32,-53 36,-1-1,34-30,-54 42,0-2,-1 1,-1-1,1 0,-1 0,0-1,-1 0,0 0,-1 0,0-1,6-18,-4-9,-2-1,-1 0,-1 1,-3-1,-6-50,6 77,0 1,-1 0,0-1,-1 1,0 0,0 0,-1 1,-1-1,0 1,0 0,0 0,-1 0,-1 1,1 0,-1 0,-1 1,1 0,-1 0,-1 0,1 1,-1 1,0-1,0 1,-1 1,1 0,-1 0,-11-2,-53-12,0 3,-2 3,-105-3,32 4,-522-63,-675-46,1289 117,-192 1,237 3,-1 0,1 1,0 0,0 1,-20 7,29-10,1 1,0 0,0 0,0 0,-1 0,1 1,0-1,1 0,-1 1,0 0,0-1,1 1,-1 0,1 0,-1 0,1 0,0 0,0 0,0 0,0 0,0 0,0 1,0-1,1 0,-1 1,1-1,0 0,0 1,0-1,0 0,0 1,0-1,1 1,0 2,1 2,1-1,0 0,0 0,0 0,1 0,0 0,0-1,0 0,1 0,0 0,6 6,68 45,-59-43,106 61,2-5,234 89,-323-144,2-2,-1-2,2-1,65 4,170-6,-219-7,182-2,-234 2,-1 0,0 1,0-1,0 1,0 0,0 1,0-1,0 1,-1 0,1 0,-1 1,1-1,7 7,-9-6,0 0,0 0,-1 1,1-1,-1 1,0-1,0 1,-1 0,1 0,-1 0,1 0,-1 0,0 0,-1 0,1 0,-1 0,0 6,-2 15,-1-1,-1 1,-1-1,-1 0,-2 0,0-1,-20 40,-12 33,-3 20,-37 121,73-208,0 0,3 0,0 0,2 1,1 0,4 38,-3-63,1 0,0-1,0 1,0-1,0 1,1-1,0 0,0 0,0 1,0-1,1 0,0-1,0 1,0-1,0 1,0-1,1 0,-1 0,1 0,0 0,0-1,0 0,0 0,0 0,6 2,9 1,0 0,1-1,-1-1,35 0,-43-2,78 1,1-4,141-20,174-61,-382 77,157-45,-162 44,1 0,-1-2,0 0,-1 0,0-2,-1 0,16-14,-28 22,0-1,0 1,-1-1,0 0,0 0,0 0,0-1,0 1,-1-1,0 1,0-1,0 0,0 0,-1 0,0 0,0 0,0 0,-1 0,1 0,-1 0,-1 0,1 0,-1 0,1 0,-2 0,1 0,0 0,-1 0,0 0,-4-6,1 3,0 0,-1 0,0 1,0 0,-1 0,0 1,0-1,-1 1,1 1,-1 0,-1 0,1 0,-1 1,1 0,-14-3,-77-15,98 22,0 0,0 0,-1-1,1 1,0 0,0-1,0 1,0-1,0 1,0-1,0 0,0 1,0-1,0 0,0 0,0 0,0 0,0 0,1 0,-1 0,0 0,1 0,-1 0,1 0,-1 0,1 0,-1-1,1 1,0 0,-1-2,2 0,0 0,0 1,0-1,0 1,0-1,0 1,1 0,-1-1,1 1,0 0,0 0,-1 0,4-2,8-7,1 0,0 1,23-13,188-84,-137 69,143-86,-222 118,0 0,-1 0,0-1,-1 0,1-1,-1 1,0-2,6-10,-11 17,-1-1,0 1,0 0,0-1,0 1,0 0,0-1,-1 1,1-1,-1 1,1-1,-1 0,0 1,0-1,-1 1,1-1,0 1,-1-1,0 0,1 1,-1 0,0-1,0 1,0 0,-1-1,1 1,-1 0,1 0,-1 0,1 0,-1 0,0 0,0 1,0-1,0 1,0-1,-4-1,-6-3,0 0,1 1,-2 0,1 1,-1 0,1 1,-20-2,7 2,-1 1,-44 2,50 6,26 4,34 9,66 16,1-4,217 32,223-19,-481-43,-682-7,253 4,-422 5,756-2,-1 2,-55 11,75-12,1 1,0 0,0 0,0 1,0 0,1 0,0 1,-1 1,2-1,-1 1,1 0,-11 11,16-14,0-1,0 0,0 0,1 0,-1 1,1-1,-1 1,1 0,0-1,0 1,0 0,0 0,0-1,1 1,-1 0,1 0,0 0,0 0,0 0,0 0,1-1,-1 1,1 0,-1 0,1 0,0-1,0 1,1 0,-1-1,0 1,1-1,-1 1,1-1,0 0,0 1,0-1,0 0,0 0,1-1,-1 1,0 0,6 2,4 2,0 1,1-2,-1 0,1 0,0-1,1-1,25 4,20-5,-43-3,0 2,30 4,-40-4,-1 0,0 1,0 0,0 0,0 0,0 0,0 1,-1 0,1 0,-1 0,0 1,7 6,6 11,-1 0,17 32,-19-29,2-1,21 26,-13-23,1-1,1-1,1-1,48 31,-55-41,1-2,1-1,0 0,1-2,-1-1,2 0,40 5,-17-6,0-3,1-2,86-9,-128 8,0-1,0 0,0-1,0 0,0 1,0-2,0 1,0-1,-1 0,1 0,-1-1,0 1,0-1,0 0,0-1,-1 1,0-1,7-9,-3-1,-1 1,0-1,-1-1,-1 1,0-1,2-20,20-64,-15 57,14-80,-23 93,1-1,2 1,10-30,-15 57,0 0,0 1,0-1,0 0,-1 0,1 1,-1-1,0 0,0 0,0 0,0 0,0 1,0-1,-1 0,0 0,1 1,-1-1,0 0,0 1,0-1,-1 1,1-1,-1 1,1-1,-1 1,0 0,0 0,0 0,0 0,0 0,0 1,-1-1,1 0,-1 1,1 0,-1 0,1 0,-1 0,0 0,0 0,-4 0,-13-4,-1 2,0 0,0 2,-32 1,37 0,-40 0,-183 7,233-6,0 0,1 1,-1 0,0 0,0 1,1-1,0 1,-1 0,1 1,0-1,1 1,-1 0,1 0,-1 1,-4 7,4-7,0 1,0-1,0 0,-1-1,1 1,-1-1,0 0,-1 0,1-1,-14 6,-7-4,0 0,0-2,-46-1,-9 2,-21 4,4-1,-129 26,196-26,0 2,2 0,-1 3,1 0,1 2,0 1,1 1,-31 24,46-30,0 0,0 1,1 1,1 0,-16 21,22-25,0 0,1 1,0-1,1 1,0 0,0 0,1 0,0 1,0-1,1 0,0 13,1-20,-1 14,1 0,0-1,1 1,1 0,5 21,-6-33,1 0,-1 0,1 0,0 0,0 0,0-1,1 1,-1-1,1 0,0 0,0 0,0 0,0 0,1 0,-1-1,1 0,-1 1,1-1,0-1,0 1,0 0,0-1,0 0,0 0,5 0,2 1,-1-1,1-1,0 0,-1-1,1 0,-1 0,1-1,-1-1,1 1,-1-2,0 1,10-7,14-7,-2-2,34-26,1 0,-2 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9:24:02.5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9:24:19.9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725 278,'-1'0,"1"0,-1 0,1 0,-1 0,1 0,-1 0,0 0,1 0,-1 0,1 0,-1 1,1-1,-1 0,1 0,-1 1,1-1,0 0,-1 1,1-1,-1 0,1 1,0-1,-1 0,1 1,0-1,-1 1,1-1,0 1,0-1,-1 1,1-1,0 1,0-1,0 1,0-1,0 1,0-1,0 1,0 0,0-1,0 1,0-1,0 1,0-1,0 1,0-1,0 1,1-1,-1 1,0-1,0 1,1-1,-1 1,1-1,0 3,0 0,1 0,-1-1,1 1,0-1,0 0,0 1,0-1,3 2,3 1,0-1,1 0,-1 0,1-1,0 0,0-1,0 0,15 1,81 1,-75-4,634-3,262 5,-534 39,-65-4,-761-42,239 7,-2272-2,2446 0,-62 3,78-3,0 1,1 0,-1 0,0 0,0 1,1-1,-1 1,1 0,0 1,-1-1,1 1,0 0,-3 3,6-6,1 1,-1-1,1 0,0 1,-1-1,1 0,0 1,0-1,-1 1,1-1,0 0,0 1,0-1,-1 1,1-1,0 1,0-1,0 1,0-1,0 1,0-1,0 1,0-1,0 1,0-1,0 1,1-1,-1 1,0-1,0 0,0 1,1-1,-1 1,0 0,18 11,25 0,17-5,1-2,115-5,-79-2,968-1,-1051 3,-31 0,-38 0,-1363 0,1970-27,-391 16,117-23,-271 33,1 0,-1-1,0 0,-1 0,14-7,-19 9,0 0,0-1,0 0,0 1,0-1,0 0,0 1,0-1,0 0,0 0,0 0,-1 0,1 0,0 0,-1 0,1 0,-1 0,1 0,-1 0,0 0,1-1,-1 1,0 0,0 0,0 0,1-1,-1 1,-1 0,1 0,0 0,0-1,0 1,-1 0,1 0,0 0,-1 0,1 0,-1 0,1 0,-1 0,0 0,0 0,0-1,-4-4,0 1,0-1,0 1,0 0,-1 1,0 0,0 0,0 0,0 0,-10-3,-74-22,5 2,83 27,-1-1,1 0,0 0,-1 0,1-1,0 1,0 0,0-1,0 0,1 1,-1-1,0 0,1 0,-3-2,4 3,0 1,0-1,0 0,0 1,0-1,0 0,0 1,1-1,-1 0,0 1,0-1,0 0,1 1,-1-1,0 0,1 1,-1-1,0 1,1-1,-1 1,1-1,-1 1,1-1,-1 1,1 0,-1-1,1 1,-1 0,1-1,0 1,-1 0,2-1,7-3,1 1,0 0,1 0,-1 1,20-1,488-14,13 0,-442 8,747-39,-1008 51,-114-4,284 2,1-1,-1 0,1 0,-1 0,0 0,1 0,-1-1,1 1,-1 0,0-1,1 1,-1-1,1 0,-1 1,1-1,0 0,-1 0,1 0,0 0,-1 0,1 0,0 0,0-1,0 1,0 0,0-1,0 1,1-1,-1 1,0 0,0-3,1 2,1 0,-1-1,1 1,-1 0,1 0,0 0,0 0,0 0,0 0,0 0,0 0,1 0,-1 0,0 0,1 1,0-1,-1 1,1-1,0 1,0 0,3-3,9-3,0 0,1 1,-1 0,1 1,0 1,0 0,1 1,-1 1,19-1,1 2,0 1,0 2,36 6,61 15,-39-6,1-3,174 2,-262-15,-1-1,1 0,0-1,-1 1,1-1,0 0,-1-1,1 1,-1-1,0 0,0-1,1 1,5-5,-11 7,1-1,-1 1,1-1,-1 1,1-1,-1 1,0-1,1 1,-1-1,0 1,1-1,-1 0,0 1,0-1,0 1,1-1,-1 0,0 1,0-1,0 0,0 1,0-1,0 0,0 1,0-1,-1 0,1 1,0-1,0 0,0 1,-1-1,1 1,0-1,-1 1,1-1,-1 0,-20-16,20 16,-36-20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9:24:21.4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232 464,'10'-9,"1"1,1 0,-1 1,1 0,1 1,-1 1,1 0,0 0,22-4,17-7,130-38,-1 1,-133 39,91-17,-135 30,-1 1,1-1,-1 0,1-1,-1 1,1-1,-1 1,0-1,0 0,0-1,0 1,0 0,0-1,-1 1,1-1,-1 0,3-5,-4 8,-1-1,1 0,-1 0,1 0,-1 0,0 0,0 0,0 0,1 0,-1 0,0 0,0 0,0 0,-1 0,1 0,0 0,0 0,0 0,-1 0,1 0,0 0,-1 0,1 0,-1 0,-1-1,0 0,0 1,0-1,1 1,-1 0,0-1,-1 1,1 0,0 0,0 1,0-1,-1 0,1 1,-5-1,-282-34,194 27,1-3,-155-40,224 43,3 0,0 1,0 2,0 0,-41-3,59 8,0-1,1 1,-1 0,1 1,-1-1,0 1,1-1,-1 1,1 0,-1 0,1 1,0-1,-1 1,1 0,0-1,0 1,0 1,0-1,1 0,-1 1,0-1,1 1,0 0,0 0,0 0,0 0,0 0,0 0,1 1,0-1,-1 1,1-1,1 1,-1-1,0 1,1-1,0 5,0-3,0 1,0 0,1-1,0 1,0-1,0 1,1-1,0 0,0 1,0-1,1 0,-1 0,6 7,18 20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9:24:23.3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1754 159,'-26'-2,"0"-1,0-1,1-1,-46-15,-27-7,50 16,-54-22,75 22,0 1,-1 2,1 1,-2 1,1 1,-54-2,79 8,0-1,0 0,-1 0,1 1,0 0,0 0,0 0,-1 0,1 0,0 1,-5 2,7-3,0 0,0 0,0 0,0 0,0 1,0-1,0 0,1 0,-1 1,0-1,1 0,-1 1,1-1,-1 1,1-1,-1 0,1 1,0-1,0 3,0 0,1 0,0 0,0 0,1 0,-1 0,1 0,-1 0,1-1,0 1,1 0,-1-1,1 0,-1 0,1 1,0-2,0 1,5 4,15 9,1 0,0-1,1-1,0-2,28 10,141 41,-138-47,-11-5,0-2,0-2,68 1,-70-5,-39-3,0 0,1 0,-1 1,0 0,0 0,0 0,0 0,-1 1,1 0,5 2,-8-3,0 0,0 0,0 0,0 0,-1 0,1 0,0 0,0 1,-1-1,1 0,-1 0,1 1,-1-1,0 0,1 1,-1-1,0 0,0 1,0-1,0 0,0 1,0-1,0 0,-1 1,1-1,0 0,-1 1,1-1,-1 0,1 0,-1 0,0 1,0-1,-1 1,-25 47,-2-1,-2-2,-2-1,-65 67,85-100,-29 32,39-41,0 0,1 1,0-1,0 0,0 1,0-1,1 1,-1 0,1-1,0 1,-1 7,1-10,1 0,0-1,0 1,0-1,0 1,0-1,1 1,-1-1,0 1,0-1,0 1,0-1,0 1,1-1,-1 1,0-1,1 1,-1-1,0 0,0 1,1-1,-1 1,1-1,-1 0,0 1,1-1,-1 0,1 1,-1-1,1 0,-1 0,1 0,-1 1,1-1,-1 0,1 0,-1 0,1 0,-1 0,1 0,0 0,-1 0,1 0,-1 0,1-1,29-9,87-59,-84 47,0 2,2 1,0 2,50-17,-21 16,-27 9,55-22,-81 27,-1-1,0-1,0 1,0-2,0 0,-1 0,0 0,-1-1,11-12,-18 18,1 1,0-1,-1 0,1 0,-1-1,0 1,1 0,-1 0,0-1,-1 1,1 0,0-1,-1 1,1-1,-1 1,0-1,0-3,0 5,-1-1,1 1,-1-1,1 1,-1-1,0 1,0 0,0-1,0 1,0 0,0 0,0 0,0 0,-1 0,1 0,0 0,-1 0,1 0,0 1,-3-2,-8-2,0 1,-1 0,1 1,-1 0,-16 0,16 2,-238-35,159 19,-170-7,-572 26,759-7,49 2,0 1,0 1,-48 7,6 8,2 3,-93 38,148-51,0 0,0 1,1 0,0 0,0 1,1 1,0 0,-15 15,19-17,0 0,1 1,-1 0,1-1,1 1,-1 0,1 1,0-1,1 1,0-1,0 1,0 0,0 15,2-19,0 0,1 0,0 0,-1 0,1 0,1 0,-1-1,0 1,1 0,0-1,0 1,0-1,0 1,1-1,-1 0,1 0,0 0,0-1,0 1,0 0,0-1,1 0,-1 0,1 0,6 2,8 3,0 0,0-2,1 0,20 2,22 3,226 45,-161-26,2-6,1-5,182 2,-305-20,0 0,0 0,0-1,0 0,0 0,0-1,0 1,0-1,-1 0,1-1,-1 1,1-1,7-6,-7 3,1-1,-1 1,0-1,0-1,-1 1,0-1,0 0,4-11,0 0,-2-1,8-25,-6 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9:25:32.1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799 629,'-33'12,"4"-1,-33-2,0-3,0-2,-62-6,61 0,0 3,-116 16,173-16,0 0,1 0,-1 1,0 0,0 0,1 0,0 1,-1-1,1 1,0 1,0-1,0 1,1 0,-1 0,1 0,0 0,0 1,1 0,-1 0,1 0,0 0,0 0,1 1,0-1,0 1,0 0,0-1,1 1,0 0,0 0,1 0,-1 0,1 0,1 0,-1 0,1 0,0 0,0 0,1 0,0-1,4 11,-2-10,0 0,0 0,0-1,1 0,0 1,0-1,0-1,1 1,-1-1,1 0,0 0,0-1,1 0,-1 0,1 0,-1-1,1 0,9 2,19 3,0-1,49 1,-67-6,712 5,-431-12,-160 7,163-5,-233-1,1-2,87-21,-147 26,1 0,-1-1,0 0,0-1,0 0,-1 0,0-1,15-11,-19 13,0-1,-1 0,0 0,1 0,-2-1,1 1,0-1,-1 0,0 1,0-1,0 0,-1 0,1-1,-1 1,-1 0,1 0,-1-6,1 3,-1 0,0-1,0 1,-1 0,0 0,-1 0,0 0,0 0,-1 0,1 0,-2 1,1-1,-1 1,0 0,-1 0,0 0,-7-7,3 5,-2 0,1 1,-1 1,0-1,-1 2,0-1,0 2,0-1,0 2,-16-4,-52-11,-126-13,34 6,-268-45,429 70,-28-3,0-1,0-2,1-2,-50-18,79 24,1 0,0-1,-1 0,2-1,-1 0,0 0,1 0,0-1,1 0,-1-1,1 1,0-1,1-1,-1 1,1-1,1 1,0-2,0 1,0 0,1-1,0 1,1-1,0 0,-1-15,4-32,0 43,0-1,-1 1,0-1,-2 0,-2-13,4 24,-1 0,0 1,0-1,0 0,0 1,0-1,-1 1,1-1,-1 1,0 0,0 0,1 0,-1 0,-1 0,1 0,0 0,0 1,-1-1,1 1,-1-1,1 1,-1 0,0 0,1 0,-1 1,0-1,0 0,-5 1,4 0,0 0,0 1,1 0,-1 0,0 0,0 0,1 1,-1-1,1 1,-1 0,1 0,0 0,-1 1,1-1,0 1,1-1,-1 1,0 0,1 0,0 0,-1 1,1-1,1 0,-3 5,-3 5,1 0,0 1,1 0,1-1,-4 20,5-17,1 0,0 0,1 0,1 0,3 27,-2-37,0 0,0 0,1 0,0-1,0 1,1 0,-1-1,1 0,1 0,-1 1,1-2,-1 1,2 0,-1-1,0 0,1 0,0 0,5 3,9 4,-1-2,1-1,1 0,0-1,0-1,30 5,130 10,-174-20,806 14,-761-15,15 0,-44 4,-27 4,-32 7,-59 11,61-18,0 2,0 1,-55 26,47-14,0 2,1 2,-70 60,96-72,0 1,1 0,1 1,0 1,1 0,1 0,1 2,1-1,1 1,0 1,-6 23,-34 175,48-214,-1 0,0 0,0 0,0-1,-1 1,1-1,-1 1,0-1,-1 0,1 0,-1 0,1 0,-1-1,0 0,0 1,-1-1,1-1,-9 5,-8 2,-1 0,0-2,-25 6,-15 4,28-5,1 2,1 0,1 3,0 0,1 2,0 1,-48 45,76-64,1 0,-1 1,0 0,1-1,-1 1,1 0,0 0,0 0,0 0,0 0,0 0,0 0,0 0,0 1,1-1,0 0,-1 0,1 1,0 3,0-5,1 1,0-1,-1 1,1-1,0 0,0 1,0-1,0 0,0 0,0 1,0-1,1 0,-1 0,0 0,1-1,-1 1,0 0,1 0,-1-1,4 2,4 0,0 0,0 0,0-1,0 0,0-1,0 0,0 0,12-2,6-4,1-1,-1-1,0-1,-1-1,0-2,0-1,-1 0,29-23,-38 25,-1-1,0-1,-1 0,0-1,-1 0,-1-1,0-1,-1 0,-1 0,0-1,-1 0,12-36,-11 13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9:26:06.8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1058 322,'5'10,"1"0,0 0,0 0,1-1,1 0,-1 0,1-1,1 0,0 0,0-1,0 0,1 0,0-1,18 8,-8-7,0-1,0-1,0-1,0 0,1-2,-1 0,31-2,2122-6,-1734 6,-186-6,335-50,13-20,-402 60,206 11,224 9,-361-5,-247 1,-10 1,1-1,0 0,-1-1,1 0,-1-1,1 0,-1-1,14-5,-25 8,1 0,-1 0,0 0,0 0,1 0,-1 0,0 0,0 0,1 0,-1-1,0 1,0 0,1 0,-1 0,0 0,0-1,0 1,1 0,-1 0,0-1,0 1,0 0,0 0,0-1,0 1,1 0,-1 0,0-1,0 1,0 0,0 0,0-1,0 1,0 0,0-1,0 1,0 0,0 0,0-1,0 1,-1 0,1 0,0-1,0 1,0 0,0 0,0-1,-1 1,1 0,0 0,0 0,0-1,0 1,-1 0,1 0,0 0,0 0,-1-1,1 1,0 0,0 0,-1 0,1 0,-22-9,-18-2,-1 3,1 1,-63-2,41 3,-839-38,-8 45,411 3,-168-4,649 0,0 0,-1 2,1 0,0 1,0 0,0 2,0 0,1 0,0 2,0 0,0 1,1 1,0 0,-16 14,-2 0,0 0,0-3,-2-1,-1-1,-57 20,-24 7,40-15,-1-2,-84 17,-240 65,121-33,24-3,206-64,0-1,-1-3,-59 0,69-6,-321-7,356 7,1 0,1 0,-1 0,0-1,0 0,0 0,0-1,0 1,1-1,-10-4,15 5,0 1,0 0,0 0,-1-1,1 1,0 0,0-1,0 1,0 0,0-1,0 1,0 0,0 0,1-1,-1 1,0 0,0-1,0 1,0 0,0 0,0-1,0 1,1 0,-1 0,0-1,0 1,0 0,1 0,-1-1,0 1,0 0,1 0,-1 0,0 0,0-1,1 1,-1 0,0 0,1 0,-1 0,0 0,0 0,1 0,-1 0,0 0,1 0,-1 0,0 0,1 0,21-5,56-3,93 3,-5 1,148-28,-253 21,-1-2,0-3,66-27,-120 41,0 0,0 0,-1-1,1 1,-1-1,0-1,1 1,-2-1,1 0,0 0,-1 0,1-1,-1 1,-1-1,1 0,-1 0,1-1,-2 1,1-1,0 1,-1-1,0 0,-1 0,1 0,-1 0,0 0,-1 0,1 0,-1 0,-1-8,1 3,-1 0,0-1,0 1,-1 0,-1 0,0 0,0 1,-1-1,-1 1,0-1,-10-15,7 15,-1 2,0-1,-1 1,0 0,0 1,-1 0,0 1,0 0,-23-9,-4 0,-1 2,0 2,-1 1,-53-6,40 7,-116-23,-653-114,606 119,-404 1,591 30,65 0,113-2,-50-1,145 17,88 37,235 33,-495-78,216 28,309-1,-215-39,-311 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9:26:08.2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1723 123,'0'3,"1"0,-1 0,1 0,0 0,-1 0,1 0,1 0,-1-1,0 1,1 0,0-1,-1 1,1-1,0 1,0-1,0 0,1 0,-1 0,1 0,-1 0,1 0,-1-1,1 1,0-1,0 0,0 0,0 0,0 0,4 0,11 3,0 0,1-2,29 1,-38-3,495-3,-344-10,243-52,-372 59,0 0,-1 0,-1-2,1-1,-1-2,55-27,-84 38,-1 0,1-1,0 1,0 0,-1-1,1 1,0-1,-1 1,1-1,0 1,-1-1,1 0,-1 1,1-1,-1 0,1 1,-1-1,0 0,1 1,-1-1,0 0,1 0,-1 1,0-1,0 0,0 0,0-1,0 1,-1 0,0 0,0 0,1 1,-1-1,0 0,0 1,0-1,0 1,0-1,0 1,0-1,0 1,0-1,0 1,0 0,-2 0,-54-7,54 7,-550-1,276 5,-2066-3,4253-1,-1918 0,0 1,-1 0,1 1,0 0,-1 0,-8 4,15-5,-1 0,1 0,-1 0,1 0,-1 0,1 1,0-1,0 1,0-1,0 1,0 0,0 0,0 0,0 0,1 0,-1 0,1 0,-1 1,1-1,0 1,0-1,0 1,-1 3,3-4,-1-1,0 0,0 0,1 1,-1-1,1 0,-1 0,1 0,-1 1,1-1,0 0,-1 0,1 0,0 0,0 0,0 0,0-1,0 1,0 0,0 0,0-1,0 1,0 0,0-1,0 1,3 0,39 10,-40-11,102 14,1-6,138-6,-133-3,144 2,564-7,-813 6,9 0,0 0,0-1,1-1,-1 0,0-1,-1-1,18-6,-31 10,0-1,0 1,-1 0,1-1,0 1,0-1,0 1,0-1,0 0,-1 1,1-1,0 0,-1 0,1 1,0-1,-1 0,1 0,-1 0,1 0,0-1,-1 1,-1 0,1 1,0-1,0 0,0 1,-1-1,1 0,0 1,-1-1,1 1,0-1,-1 0,1 1,-1-1,1 1,-1-1,1 1,-1 0,0-1,1 1,-2-1,-40-14,-7 7,1 2,-1 2,0 3,-61 5,102-3,4-1,0 0,0 0,-1 0,1 1,0 0,0 0,0 0,0 0,0 0,1 1,-1 0,-5 3,5 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9:26:09.2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1132 44,'158'1,"183"-3,-318 1,0-2,40-8,-48 3,-26 2,-33 0,-532-1,353 9,-206 15,323-5,0 3,-105 31,170-32,41-14,0-1,0 1,-1 1,1-1,0 0,-1 0,1 0,0 0,0 0,-1 0,1 0,0 0,-1 0,1 0,0 1,0-1,-1 0,1 0,0 0,0 1,0-1,-1 0,1 0,0 1,0-1,0 0,0 0,-1 1,1-1,0 0,0 0,0 1,0-1,0 0,0 1,0-1,0 0,0 1,0-1,0 0,0 1,14 4,23-1,461-3,-218-4,-38 6,272-7,-500 3,0 0,-1 0,1-2,-1 0,1 0,-1-1,0-1,0 0,-1-1,13-7,7-12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9:26:10.3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1224 184,'-29'11,"4"1,-42 3,0-3,-76 5,-137-8,-97 11,363-18,-24 3,-41 10,72-13,-1-1,1 2,0-1,0 1,0 0,1 0,-1 1,1 0,0 0,0 1,0 0,-7 7,11-10,1-1,0 0,0 1,0-1,0 1,1-1,-1 1,0-1,1 1,-1 0,1-1,-1 1,1 0,0 0,-1-1,1 1,0 0,0 0,1-1,-1 1,0 0,0 0,2 2,-1-1,1-1,0 1,-1-1,1 0,0 1,0-1,1 0,-1 0,0-1,1 1,-1 0,5 2,5 1,0 0,1-1,-1 0,1-1,13 2,32 2,-1-3,1-2,0-3,0-2,0-3,69-15,-93 10,-1-1,0-1,-1-2,43-27,-30 17,56-23,-69 37,0 1,1 2,0 1,1 2,37-2,170 9,9-2,-206-3,0-3,81-22,-101 21,0-1,0-1,-1-2,0 0,-1-1,31-23,57-42,-88 64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8:28:04.3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0 356,'1'-1,"-1"-1,0 1,1 0,-1 0,1-1,0 1,-1 0,1 0,0-1,0 1,0 0,0 0,0 0,0 0,0 0,0 0,0 1,0-1,0 0,0 1,1-1,-1 0,0 1,1-1,-1 1,0 0,2-1,42-7,-40 8,52-4,84 5,-101 2,0-2,0-2,0-1,75-16,-89 9,0-1,-1-2,0-1,-1 0,0-2,22-18,-27 18,1 1,0 0,1 2,1 0,0 2,1 0,-1 2,38-10,14 10,1 3,148 10,-67 1,955-4,-572-3,-367-5,266-42,-351 35,1 4,0 4,0 4,173 19,-251-16,39 7,0-2,0-3,1-1,91-8,-98-3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9:26:24.0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412 315,'0'-7,"-7"-2,-15-6,-11-7,-6-7,-4 2,0-1,0-3,0-2,2 4,0 0,8-1,10 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9:28:45.5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3929 201,'26'-13,"1"1,0 1,1 1,51-11,-72 20,428-89,-363 75,2 3,113-4,149 17,-170 3,1731-2,-1066-3,-762 4,74 13,38 3,-119-17,197 13,-167-3,110 30,-139-28,1-2,110 7,128-16,-27-2,-227 4,1 2,75 20,-77-14,0-3,90 7,62-17,-545 37,43-2,-169 9,-887-43,620-3,720 2,0 2,0 1,0 0,0 1,-25 9,-91 42,21-7,-195 48,-349 32,295-53,274-51,-2-3,0-5,-140 7,-833-24,388-1,661 2,-40-1,52 1,1-1,-1 1,1 0,0-1,-1 0,1 1,0-1,0 0,-1 0,1 0,0-1,0 1,0 0,0-1,1 1,-1-1,0 0,-2-3,4 4,-1-1,1 0,0 0,-1 1,1-1,0 0,0 0,1 0,-1 1,0-1,0 0,1 0,-1 1,1-1,0 0,0 1,-1-1,1 0,0 1,0-1,0 1,1 0,-1-1,0 1,0 0,1 0,2-2,45-35,-43 34,44-27,2 2,108-44,120-22,-190 72,135-17,46-11,-201 34,1 3,1 2,0 4,113 2,-103 8,437 23,-299-9,242-14,-217-4,-1211 2,1520 36,-172-4,813-19,-719-16,-269 5,241-5,-277-16,38-2,634 20,-412 3,-750 0,-371-5,379-16,-64-1,-2106 22,2429 1,1 2,0 2,-50 15,-76 11,17-22,-166-11,125-3,-914 3,1054-4,0-2,-107-25,105 17,-1 3,-92-5,-606 17,310 2,-96-3,511-3,0-1,0-2,1-1,-40-13,35 8,0 2,-82-9,-281 19,-67-5,387-1,14 3,1-4,-113-25,178 31,-1-1,1 1,0-1,-1 0,1 0,0 0,0-1,0 1,0-1,1 0,-1 0,-3-5,6 7,1 0,-1 0,0 0,1 0,-1 0,1 0,-1 0,1 0,0 0,0-1,-1 1,1 0,0 0,0 0,0-1,0 1,0 0,0 0,1-2,0 1,0 0,0 0,0 0,0 0,1 0,-1 0,1 0,-1 0,1 1,-1-1,1 1,0-1,3-1,10-5,-1 0,1 1,0 1,1 0,0 1,-1 1,2 1,23-3,140-2,-154 8,99 0,657 6,-472 17,-130-7,-7-1,230 9,-103-26,149 4,-210 17,68 3,1575-24,-1851 5,0 0,0 3,0 0,-1 2,54 22,58 14,-109-37,96 23,0-6,191 11,223-34,-245-3,-215-3,0-3,158-38,-146 25,162-15,-73 36,43-4,-181-3,80-22,-81 17,-1 2,57-5,258-5,346 2,-210 13,-439 0,1-3,-1-3,66-21,41-8,-90 30,1 2,104 4,-90 4,101-14,-143 7,136-20,206-3,1122 30,-675 2,-800-2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9:30:55.1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1575 472,'0'13,"1"0,1 0,0-1,0 1,2-1,-1 1,2-1,-1 0,2-1,0 1,0-1,1 0,0-1,1 0,0 0,0 0,15 11,-3-4,1-1,1 0,0-2,1-1,1-1,0 0,38 11,0-1,1-3,1-3,114 14,-123-25,0-2,0-2,99-13,-118 1,-30 4,-24 0,-55-2,0 4,-126 6,77 2,77-2,0 2,0 2,1 3,-1 1,2 2,0 1,0 3,1 2,-43 23,25-9,-5 1,-112 75,175-106,0 0,0 0,0 1,0-1,1 1,-1 0,0-1,1 1,-1 0,1 0,-1 0,1 0,0 0,0 0,0 0,0 0,0 1,0 2,1-4,1 1,0-1,0 0,-1 1,1-1,0 0,0 0,0 0,1 1,-1-1,0 0,0 0,1-1,-1 1,0 0,1 0,-1-1,1 1,-1 0,1-1,-1 0,1 1,-1-1,1 0,-1 0,4 0,43 7,0-3,1-2,-1-2,1-2,-1-3,65-13,-85 12,1-2,-1-1,0-1,30-15,-45 19,0-2,0 1,0-2,-1 1,0-2,-1 1,0-2,-1 1,18-24,-28 33,1 0,0 0,-1 0,1 0,0 0,-1 0,1 0,-1 0,0 0,1 0,-1 0,0 0,1 0,-1 0,0 0,0-1,0 1,0 0,0 0,0 0,-1 0,1 0,0 0,0 0,-1-1,1 1,-1-1,-1 1,1 0,0 0,-1-1,0 1,1 0,-1 1,0-1,1 0,-1 0,0 1,0-1,1 1,-1-1,-4 1,-9-1,0 0,0 2,-19 1,27-1,-15 1,0 1,1 1,-1 1,1 1,0 1,0 0,1 2,0 0,0 1,1 2,-31 23,231-281,-138 180,-4-1,47-106,-67 128,-3-2,-1 0,-2 0,-3-2,5-51,-14 88,-1 0,0 1,-5-23,5 31,-1-1,0 1,0 1,0-1,0 0,0 0,-1 0,1 0,-3-2,4 4,-1 1,0-1,1 0,-1 1,0-1,0 1,0-1,1 1,-1-1,0 1,0-1,0 1,0 0,0 0,0-1,0 1,0 0,0 0,1 0,-1 0,0 0,0 0,0 0,0 0,0 1,0-1,0 0,-1 1,2-1,-1 0,1 0,0 0,-1 0,1 0,-1 0,1 1,0-1,-1 0,1 0,0 0,-1 1,1-1,0 0,-1 0,1 1,0-1,0 0,-1 1,1-1,0 0,0 1,0-1,-1 0,1 1,0-1,0 1,0-1,0 0,0 1,0-1,0 1,0-1,0 0,0 1,0-1,0 1,0-1,0 0,0 1,0-1,0 0,1 1,-1-1,0 1,0-1,0 0,1 1,-1-1,0 0,0 0,1 1,-1-1,0 0,1 0,-1 1,0-1,1 0,-1 0,1 1,24 13,-1-7,1-1,0-2,49 4,84-7,-90-2,57-5,-112 5,0-1,0 0,0-2,-1 1,1-1,-1-1,14-7,-24 11,-1 1,0-1,1 0,-1 1,0-1,0 0,1 0,-1 0,0 1,0-1,0-1,0 1,0 0,0 0,0 0,-1 0,1-1,0 1,-1 0,1-1,-1 1,1 0,-1-1,1 1,-1-3,-1 2,1 1,-1-1,0 1,0-1,0 1,0 0,0-1,0 1,0 0,-1 0,1 0,0 0,-1 0,1 0,-1 0,1 0,-4-1,-8-3,0 1,0 0,0 0,-15-1,-33 0,-1 2,1 4,-102 12,102-7,-137 16,-209 49,312-48,1 4,2 4,1 4,-112 60,192-88,-1 0,1 0,0 1,1 1,0 0,0 0,1 1,1 0,-10 14,15-20,0 0,0 1,1-1,0 1,0 0,1 0,-1 0,1 0,0 0,0 0,1 0,-1 0,1 0,0 1,1-1,-1 0,1 0,0 0,0 0,1 0,-1 0,1 0,0-1,1 1,-1 0,5 5,-2-4,1 0,0 0,0-1,1 1,-1-2,1 1,0-1,1 0,-1 0,1-1,-1 0,1 0,0-1,0 0,16 2,6-1,-1 0,2-2,33-3,-3-5,0-2,0-3,-1-3,0-2,-1-3,-2-2,0-3,-1-3,75-49,-101 57,-1-2,-1 0,-1-2,36-42,-55 57,0-1,-1 0,0 0,0 0,-1-1,0 0,-1-1,-1 1,0-1,0 0,-1 0,0 0,-1-1,-1 1,0-1,-1-18,-1 28,0-1,0 1,0-1,0 1,0 0,-1-1,1 1,-1 0,0 0,0 0,0 0,-1 0,1 1,-1-1,1 1,-1-1,0 1,0 0,0 0,0 0,0 1,0-1,-1 1,1-1,0 1,-1 0,1 0,-6 0,-8-1,1 0,0 1,-1 0,-31 4,20 2,0 0,0 2,0 1,1 1,0 2,1 0,0 2,1 1,0 1,2 1,-41 34,-2 11,3 3,-80 104,123-144,2 2,1 0,0 1,2 0,-19 50,27-56,1 1,0 0,2 0,1 1,0-1,2 1,0 0,4 34,-2-53,-1 1,1 0,-1-1,1 1,1-1,-1 1,1-1,-1 1,1-1,1 0,-1 0,0 0,1 0,0 0,0-1,0 1,0-1,1 0,-1 0,1 0,0 0,0-1,0 1,0-1,0 0,1-1,-1 1,0-1,1 1,0-1,-1 0,6 0,10 0,0-1,1-1,-1-1,0 0,0-2,20-5,105-33,148-63,-272 96,84-31,-2-6,97-58,-181 92,0 0,21-19,-36 27,1 0,-1 0,0-1,0 0,0 0,0 0,-1 0,0 0,0-1,-1 0,1 1,2-11,-5 15,1-1,-1 1,0 0,1 0,-1 0,0-1,0 1,0 0,0 0,1-1,-2 1,1 0,0 0,0-1,0 1,-1 0,1 0,0 0,-1-1,1 1,-1 0,0 0,1 0,-1 0,0 0,0 0,1 0,-1 0,0 0,0 1,0-1,0 0,0 0,0 1,0-1,-1 1,1-1,0 1,0-1,-2 1,-1 0,-1 0,1 0,-1 0,1 1,0 0,-1 0,1 0,0 0,0 1,0-1,-6 5,-17 9,1 1,1 1,1 1,1 2,0 0,2 1,0 2,1 0,2 1,0 1,2 0,-20 41,19-29,1 1,2 1,2 1,1-1,3 2,1-1,1 1,1 75,5-93,-1-9,1-1,1 0,0 0,0 0,5 15,-6-26,1 0,-1 0,1 0,0 0,0 1,0-2,0 1,1 0,-1 0,0 0,1 0,-1-1,1 1,0-1,-1 1,1-1,0 0,0 1,0-1,0 0,0 0,0-1,0 1,0 0,1-1,-1 1,0-1,0 0,0 1,1-1,-1 0,0 0,0-1,1 1,-1 0,3-2,18-4,0-1,0-1,0-1,-1-1,28-17,103-76,-93 56,-3-3,99-109,-144 145,-1-2,0 0,-1 0,-1-1,-1 0,0 0,-1-1,-1 0,-1 0,0-1,-2 0,0 0,-1 1,0-2,-2 1,-3-32,3 48,-1 1,1-1,0 1,-1-1,0 1,1 0,-1-1,0 1,0 0,0-1,-1 1,1 0,-1 0,1 0,-1 0,1 0,-1 1,0-1,0 0,0 1,-3-3,1 3,0 0,1 0,-1 0,1 0,-1 1,0-1,0 1,1 0,-1 0,0 0,0 1,1-1,-5 2,-8 3,0 0,0 1,1 1,-1 0,-19 14,-12 10,2 2,0 2,3 1,-61 67,75-70,1 1,2 2,2 0,1 1,1 1,-24 65,-36 209,42-144,31-139,1-7,2 1,0-1,1 1,1 0,0 30,3-49,0 0,1 0,-1 0,1 0,0 0,0 0,0-1,0 1,1 0,0 0,0-1,0 1,0-1,0 0,1 1,-1-1,1 0,0 0,0-1,0 1,0-1,1 1,-1-1,0 0,1 0,0-1,-1 1,1-1,0 1,0-1,0-1,0 1,0 0,0-1,0 0,6 0,20-1,-1-1,1-1,-1-1,0-2,-1-1,1-1,-1-1,-1-2,47-24,-27 8,-2-1,0-2,-2-2,58-58,-84 73,-1-2,-2 0,0-1,0 0,-2-1,-1 0,-1-1,0 0,-2-1,0 0,-2 0,-1-1,0 0,-2 0,-1 0,0 0,-2 0,-1 0,-7-43,8 64,-1 1,1 0,-1-1,1 1,-1 0,0-1,1 1,-1 0,-1 0,1 0,0 0,0 0,-1 0,1 0,-1 0,1 1,-1-1,0 0,0 1,0-1,0 1,0 0,0 0,0 0,0 0,-1 0,1 0,0 1,0-1,-1 1,1-1,0 1,-1 0,1 0,-1 0,1 0,0 0,-1 1,1-1,0 1,-1-1,-2 2,-14 4,0 1,0 1,1 0,-20 13,21-11,-19 11,2 1,1 2,1 2,1 1,2 1,0 1,2 2,-42 62,-3 20,-76 164,137-255,2-6,1 0,0 1,1 0,1 0,0 1,1-1,-3 27,8-43,0-1,0 1,0-1,0 1,0-1,0 1,0-1,0 1,0-1,0 1,0-1,0 1,0-1,0 1,0-1,1 1,-1-1,0 1,0-1,1 1,-1-1,0 0,0 1,1-1,-1 0,1 1,-1-1,0 0,1 1,-1-1,1 0,-1 0,1 1,-1-1,1 0,-1 0,0 0,1 0,-1 0,2 1,24-11,24-28,-28 16,-1-1,-1-1,-1-1,-1 0,-1-1,-1-1,19-47,-17 30,-2-1,-2 0,-2-1,9-67,-6-47,-15 137,0 0,-1 0,-1 0,-11-45,11 60,-1 0,-1 0,1 1,-1-1,-1 1,1-1,-1 1,0 1,-1-1,0 1,0 0,0 0,-1 1,1 0,-2 0,1 0,0 1,-1 0,0 0,1 1,-1 0,-9-2,-15-2,-1 1,0 1,0 2,-48 1,78 2,-745 15,628-5,0 5,1 6,1 4,-136 49,222-62,0 2,0 1,2 1,0 2,0 1,2 1,-39 37,51-41,1-1,0 2,2 0,0 1,1 0,0 1,2 0,0 1,2 0,0 1,1 0,-8 37,14-53,0 1,1 0,-1 0,1-1,0 1,0 0,1 0,0-1,0 1,0 0,1-1,0 1,4 9,-3-10,0-1,0-1,0 1,1 0,0-1,-1 0,1 0,0 0,0 0,1 0,-1-1,0 0,1 0,0 0,-1-1,9 3,30 3,0-2,1-2,-1-1,0-3,1-1,66-13,-81 11,0-2,-1-1,0-1,0-2,0 0,-1-2,-1-1,0-1,-1-1,-1-2,0 0,-1-1,-1-2,-1 0,0-1,-2-1,-1-1,0-1,24-44,-23 38,-19 30,0 0,0 0,1 1,-1-1,0 0,0 0,1 0,-1 0,0 0,0 0,1 1,-1-1,0 0,0 0,0 0,0 0,1 1,-1-1,0 0,0 0,0 1,0-1,0 0,1 0,-1 1,0-1,0 0,0 0,0 1,0-1,0 0,0 0,0 1,0-1,0 0,0 1,0-1,0 0,0 0,0 1,-1-1,1 0,0 0,0 1,0-1,0 0,0 0,-1 0,1 1,-14 68,9-47,2-4,-3 7,2 0,1 0,0 1,3 40,0-60,1 0,0-1,0 1,0 0,1-1,0 1,0-1,0 0,0 0,1 0,0 0,0 0,1 0,-1-1,1 1,0-1,0 0,0 0,1-1,-1 1,1-1,0 0,0 0,0-1,0 0,7 3,10 1,0 0,1-1,-1-2,1 0,-1-2,1 0,0-1,33-5,-37 2,0-1,0 0,-1-1,0-1,0-1,0-1,-1 0,0-1,0-1,19-15,-25 15,0-1,0-1,-1 0,-1 0,0-1,0 0,-2 0,1-1,-2 0,0-1,0 1,-2-1,0 0,4-29,-1-12,-3-1,-6-94,1 135,2 3,-2 0,0 1,-1-1,0 0,0 1,-8-21,8 30,0 0,1 0,-1 0,0 0,-1 0,1 0,0 1,-1-1,1 1,-1 0,0 0,0 0,0 0,0 0,0 0,0 1,-1 0,1 0,0-1,-1 2,1-1,-1 0,1 1,-1 0,1-1,-1 2,1-1,-1 0,-3 1,-8 1,0 1,0 1,1 0,0 1,0 0,0 1,0 1,1 0,0 1,0 0,1 1,0 0,1 1,0 0,1 1,-11 13,-14 22,2 2,-50 95,61-104,-1 1,2 0,2 1,1 1,-14 54,22-46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9:32:05.8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12342 1,'0'1,"0"0,0 1,-1-1,1 0,-1 1,1-1,-1 0,0 0,1 0,-1 1,0-1,0 0,0 0,0 0,0 0,0 0,0-1,0 1,0 0,0 0,0-1,-1 1,1-1,0 1,-2 0,-41 11,39-11,-100 18,-120 6,-119-10,239-12,-2256 46,-12-43,1376-6,867 6,-155 28,172-19,-22 4,-244 26,105-15,-113 8,9-31,183-7,-322 42,415-25,-1-5,-113-1,-420-14,632 3,-59 5,61-5,0 1,1-1,-1 0,0 0,0 1,0-1,1 1,-1 0,0-1,1 1,-1 0,1 0,-1 0,1 0,-1 1,1-1,0 0,-1 0,1 1,0-1,0 1,0-1,0 1,0-1,0 1,1 0,-1-1,1 1,-2 3,3-4,-1 1,1 0,0-1,-1 1,1 0,0-1,0 1,0-1,0 0,0 1,0-1,0 0,0 0,1 1,-1-1,0 0,1 0,-1 0,1-1,-1 1,1 0,0-1,-1 1,1 0,0-1,-1 0,1 1,2-1,58 8,-58-8,141 11,306 38,1017 92,-1166-120,1221 76,1-62,-1487-34,44-2,-77 1,0 0,-1-1,1 1,0-1,-1 0,1 0,-1 0,1-1,-1 1,1-1,-1 0,0 0,0 0,0 0,0-1,3-2,-5 3,0 1,0-1,0 1,1-1,-2 0,1 0,0 1,0-1,-1 0,1 0,-1 0,1 0,-1 0,0 0,0 0,1 0,-2 0,1 0,0 0,0 0,-1 0,1 0,-1 0,1 1,-1-1,0 0,0 0,0 0,0 1,0-1,0 0,0 1,-1-1,1 1,-3-3,-2-1,-1 1,1-1,-1 1,0 0,0 0,0 1,-1 0,-12-3,-55-12,-84-7,103 17,-1203-143,555 71,316 33,-1580-156,-794 156,2717 50,98-1,-5-1,341 39,-165-12,833 22,-666-41,93 6,1469 51,-531 16,174 7,568-76,-1509-16,-1962 2,-758 4,1966-2,-971 35,1008-32,0 4,-72 18,132-26,1 0,-1 0,1 1,-1-1,1 0,-1 1,1-1,-1 0,1 1,0 0,-1-1,1 1,0 0,0 0,-1 0,1 0,0 0,0 0,0 0,0 0,0 0,-1 2,4-1,0-1,0 0,0 0,0 1,0-1,0-1,0 1,0 0,0 0,1-1,-1 1,0-1,0 0,5 0,132 13,215-9,-193-6,3799-2,-4457 3,-574 3,948 2,-1 4,-166 34,280-40,0 0,1 0,-1 1,0 0,1 1,0 0,0 1,0 0,-9 6,17-10,0-1,1 0,-1 1,0-1,0 1,1-1,-1 1,0-1,1 1,-1 0,1-1,-1 1,1 0,-1-1,1 1,-1 0,1 0,0-1,0 1,-1 0,1 0,0 0,0 0,0-1,0 1,0 0,0 0,0 0,0 0,0-1,0 1,0 0,0 0,1 0,-1 0,0-1,1 1,-1 0,0 0,1-1,-1 1,1 0,-1-1,1 1,0 0,-1-1,1 1,0-1,-1 1,1-1,0 1,0-1,-1 0,1 1,0-1,1 0,6 4,0-2,1 1,-1-1,15 1,126 10,188-10,-185-5,4071-2,-4181 5,46-2,-81 1,0-1,0 0,0-1,0 1,-1-1,1-1,0 1,-1-1,8-5,-13 8,-1 0,1-1,-1 1,1 0,-1-1,1 1,-1 0,1-1,-1 1,1-1,-1 1,0-1,1 1,-1-1,0 1,1-1,-1 1,0-1,0 0,1 1,-1-1,0 0,0 1,0-1,0 1,0-1,0 0,0 1,0-1,0 0,0 1,-1-2,-17-16,-32-5,12 12,0 2,-1 1,0 2,-52-2,-168 9,136 2,-31-3,27-2,-178 22,126-3,-251-9,323-8,69 0,-634 3,3 33,-502 68,995-80,101-12,-121 4,-2320-15,1139-3,-864 2,2189-1,-21 1,-79 9,146-9,-1 1,1 1,-1-1,1 1,-1 0,-11 5,17-6,1-1,-1 0,1 0,0 1,-1-1,1 0,-1 1,1-1,-1 1,1-1,0 0,-1 1,1-1,0 1,0-1,-1 1,1-1,0 1,0-1,0 1,-1-1,1 1,0 0,0-1,0 1,0-1,0 1,0-1,0 1,0-1,0 1,1 0,-1-1,0 1,0-1,0 1,1-1,-1 1,0-1,0 1,1-1,-1 0,1 1,-1-1,0 1,1-1,-1 0,1 1,-1-1,1 0,0 1,14 8,0-1,0 0,1-2,0 1,0-2,1 0,31 5,-10-2,757 117,-718-117,379 40,83 2,640 72,610 55,0-73,-1385-97,-279-6,470-6,-570 4,40-4,-61 5,0-1,-1 0,1 0,0 0,0 0,-1-1,1 1,-1-1,1 0,-1 0,6-5,-9 7,1-1,-1 1,0-1,1 0,-1 1,1-1,-1 0,0 1,0-1,1 0,-1 0,0 1,0-1,0 0,0 0,0 1,0-1,0 0,0 0,0 1,0-1,0 0,0 0,-1 1,1-1,0 0,-1 1,1-1,0 0,-1 1,1-1,-1 0,0 0,-20-21,17 19,-3-4,-7-5,1 0,1 0,0-1,1-1,-13-20,22 31,1 0,-1 0,0-1,1 1,0 0,0-1,0 1,0-1,1 1,-1-1,1 1,0-1,0 1,0-1,1 1,-1-1,1 1,-1-1,1 1,1 0,-1-1,0 1,1 0,-1 0,1 0,0 0,0 0,0 0,1 0,-1 1,1-1,-1 1,1 0,3-3,15-8,0 1,0 1,1 1,1 0,-1 2,1 1,1 1,28-5,-10 2,356-75,18-5,-270 54,450-121,-556 145,1 2,0 2,67-3,133 8,-132 4,370 1,829-5,-1244 1,147-6,-175 4,0-2,-1-1,55-17,-69 12,-21 11,0-1,0 1,0 0,0 0,0-1,0 1,0 0,1 0,-1-1,0 1,0 0,0 0,0-1,-1 1,1 0,0 0,0-1,0 1,0 0,0 0,0-1,0 1,0 0,-1 0,1-1,0 1,0 0,0 0,0 0,-1-1,1 1,0 0,0 0,0 0,-1 0,1 0,0 0,0-1,-1 1,1 0,-40-9,-279-14,91 9,-1994-74,263 92,1946-5,0 1,0 1,0 0,1 1,-1 0,0 1,1 0,0 1,0 1,0 0,0 0,1 1,-16 11,0 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9:35:50.9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6177 1057,'-14'-1,"1"0,-1-1,-21-6,-23-4,-1093-51,873 54,-2957-53,2208 63,983-1,-85 12,115-9,-1 0,1 0,0 1,0 1,1 1,-1 0,1 0,0 1,-16 13,26-18,1 0,0 0,-1 0,1 0,0 0,0 1,1-1,-1 1,0-1,-1 6,2-7,1 0,0 0,0 0,-1-1,1 1,0 0,0 0,0 0,0 0,0 0,0 0,1 0,-1 0,0-1,0 1,1 0,-1 0,0 0,1 0,-1-1,1 1,-1 0,1 0,0 0,2 1,-1-1,1 1,0-1,0 1,0-1,0 0,0 0,0-1,0 1,0-1,0 1,0-1,0 0,0 0,0 0,1-1,-1 1,0-1,5-1,16-5,0-1,0-1,-1-1,42-24,86-68,-36 22,-64 49,97-45,-116 63,1 2,0 0,0 3,53-7,14 4,-23 4,-1-3,99-27,-118 22,0 2,1 3,94-3,180 14,-145 2,3543-1,-1964-3,-1754 1,-1-1,0 0,0-1,0 0,0 0,0-2,0 1,-1-1,0-1,0 0,11-7,5-6,0-1,35-36,-24 21,-25 23,1 1,0 1,0 0,1 1,0 0,1 1,0 1,0 0,28-6,3 4,0 1,47 1,-39 2,67-11,-12-6,163-11,-268 32,134-6,246-43,38-25,-322 62,158-10,682 21,-436 3,-492-2,40 2,-50-2,0 0,0 1,0-1,0 0,0 1,0 0,0-1,0 1,0 0,0 0,0 0,0 1,0-1,-1 0,1 1,-1-1,1 1,2 2,-4-3,0 0,0-1,1 1,-1 0,0-1,0 1,0 0,0-1,0 1,0 0,0-1,0 1,-1 0,1-1,0 1,0 0,0-1,-1 1,1-1,0 1,-1 0,1-1,-1 1,1-1,0 1,-1-1,1 1,-1-1,1 0,-1 1,0-1,1 0,-1 1,1-1,-1 0,0 1,1-1,-2 0,-34 11,33-10,-156 28,-299 16,365-39,-1863 91,-43 18,1353-4,435-71,150-31,50-9,0 1,0 0,0 1,1 0,-1 1,0 0,1 0,0 2,0-1,0 1,0 0,1 1,-13 10,-198 203,74-70,141-145,1 0,0 1,0 0,0-1,1 1,0 1,-3 4,5-9,1 1,0-1,-1 0,1 0,0 0,0 0,0 0,0 0,0 1,0-1,0 0,0 0,0 0,1 0,-1 0,0 0,1 1,-1-1,1 0,-1 0,1 0,-1 0,1 0,0-1,-1 1,1 0,0 0,0 0,0-1,0 1,0 0,0-1,0 1,0 0,0-1,0 0,0 1,0-1,0 0,0 1,0-1,0 0,1 0,1 0,36 6,1-1,0-2,76-5,-43 0,3833-5,-2289 9,-1615-2,0 0,0 0,0-1,0 2,0-1,0 0,0 0,0 1,0-1,0 1,-1-1,1 1,0 0,0 0,0-1,-1 1,1 1,0-1,-1 0,1 0,-1 1,3 2,-4-4,0 1,0 0,0-1,0 1,0 0,0-1,0 1,0-1,0 1,0 0,-1-1,1 1,0-1,0 1,-1-1,1 1,0 0,-1-1,1 1,0-1,-1 0,1 1,-1-1,1 1,-1-1,0 1,-31 14,-54 3,-1-4,-1-3,-89-1,113-7,-368 13,-320 24,680-32,-399 58,452-63,15-2,-1-1,0 1,0 0,0 0,0 0,1 1,-1 0,1 0,-1 0,1 0,0 1,-6 3,10-6,0 1,0-1,0 1,1-1,-1 0,0 1,0-1,0 0,0 1,0-1,0 0,1 1,-1-1,0 0,0 1,0-1,1 0,-1 0,0 1,0-1,1 0,-1 0,0 0,1 1,-1-1,0 0,1 0,-1 0,0 0,1 0,-1 1,0-1,1 0,-1 0,1 0,-1 0,0 0,1 0,-1 0,1-1,26 6,0-2,0 0,0-2,33-3,2 1,162-1,0-10,-1-9,347-79,-270 21,316-64,-324 108,15-3,-233 25,0-3,74-26,-126 32,0 0,0-1,25-18,-33 19,0 1,0 1,1 0,0 1,1 0,-1 2,1 0,25-5,21 6,111 6,-104 2,69-7,-131 3,-1-1,0-1,0 1,1-1,-1 0,-1 0,1-1,0 1,6-5,-11 6,-1 1,1-1,0 0,0 1,0-1,0 0,-1 0,1 0,0 0,-1 0,1 0,0 0,-1 0,0 0,1 0,-1 0,1 0,-1 0,0 0,0 0,0-2,0 1,-1 0,1 0,-1 1,0-1,0 0,0 1,0-1,0 1,0-1,0 1,-1-1,1 1,0 0,-1 0,1-1,-1 1,1 0,-3 0,-6-5,-1 0,0 1,0 1,-1 0,1 1,-1 0,-23-3,-93-1,94 6,-1050-2,539 8,-974-5,1449 3,1 4,-88 20,-39 4,147-26,-252 32,240-26,0 3,-107 38,129-38,-38 14,73-26,0 0,0 0,0 0,1 1,-1-1,1 1,-1 0,1-1,0 2,0-1,0 0,1 1,-1-1,-2 5,5-7,0 0,0 0,0 0,0 0,0 0,0 0,0 0,0 0,0-1,0 1,0 0,0 0,1 0,-1 0,0 0,1 0,-1-1,1 1,-1 0,1 0,-1 0,1-1,0 1,-1 0,1-1,0 1,-1-1,1 1,0-1,0 1,-1-1,1 1,0-1,0 0,0 1,0-1,0 0,0 0,1 0,43 8,-42-7,337 6,-213-9,1274-39,292-42,-214 14,-738 5,-582 42,-1-8,240-77,-336 86,-1-3,-2-3,-1-2,-1-3,-1-2,74-60,-129 93,1 0,-1 0,1 0,-1 0,0 0,1-1,-1 1,0-1,0 1,0-1,0 1,0-1,0 1,-1-1,1 0,0 1,0-4,-2 5,1-1,0 0,-1 1,1-1,0 1,-1-1,1 0,-1 1,1-1,-1 1,1-1,-1 1,1 0,-1-1,0 1,1-1,-1 1,1 0,-1 0,0-1,0 1,1 0,-1 0,0 0,1 0,-1-1,0 1,0 1,-7-2,1 1,-1 0,0 1,1-1,-1 2,-11 2,6 2,1 0,-1 1,2 0,-1 0,1 2,0-1,0 1,-12 15,10-11,-1-1,0 0,0 0,-18 9,5-8,-1-1,0 0,-50 11,-98 12,154-31,-415 44,-5-33,147-6,-593 45,81-3,57-14,625-30,-215 40,241-31,-101 2,164-14,-1 2,-60 18,56-12,-77 11,-94-18,161-8,0 4,0 1,0 2,-60 14,-2 8,-74 21,160-38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9:35:53.6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1342 392,'0'6,"-1"-1,0 1,-1-1,0 1,1-1,-2 1,1-1,-1 0,1 0,-1 0,-1 0,1-1,-1 1,0-1,0 0,-6 5,-1 1,-1 0,0-1,-1-1,-26 13,-1-5,0-2,-1-2,-63 9,1 1,7-4,-1-4,0-5,0-3,-117-10,611 5,-161-3,371 2,-604 0,14 0,-1 0,1-1,27-6,-44 7,1 0,-1 0,1 0,-1 0,1 0,-1 0,1 0,-1 0,1 0,-1-1,1 1,-1 0,0 0,1-1,-1 1,1 0,-1-1,0 1,1 0,-1-1,0 1,1-1,-1 1,0 0,0-1,1 1,-1-1,0 1,0-1,0 1,0-1,1 0,-12-12,-28-9,37 21,-39-16,-1 2,0 1,-1 2,-85-12,-181 1,232 20,53 2,13 2,-1-1,1-1,-1 0,0 0,1-1,0 0,0-1,-1-1,2 0,-16-7,25 10,0 1,1-1,-1 1,0-1,0 0,0 0,0 1,1-1,-1 0,0 0,1 0,-1 0,1 0,-1 0,1 0,-1 0,1 0,0 0,-1 0,1 0,0 0,0 0,0 0,0 0,0 0,0-1,0 0,1 0,0 0,0-1,0 1,1 0,-1 0,0 0,1 0,0 0,-1 0,1 0,3-2,8-6,1 1,0 0,15-6,-17 9,44-21,1 3,82-23,-76 27,8-2,-42 15,0-2,0-1,-1-1,47-27,-75 38,1-1,0 1,0-1,0 1,0-1,0 1,-1-1,1 0,0 1,-1-1,1 0,0 0,-1 0,1 1,-1-1,1 0,-1 0,0 0,1 0,-1 0,1-2,-2 3,1-1,0 0,-1 0,1 1,0-1,-1 1,1-1,-1 0,1 1,-1-1,1 1,-1-1,0 1,1-1,-1 1,1-1,-1 1,0 0,1-1,-1 1,-1 0,-45-10,-190 6,172 6,1-2,-103-14,135 6,27 3,16 0,18 1,135 2,193 21,-93-2,-113-12,-219-6,-116 2,132 8,50-8,-1-1,1 1,0 0,-1 0,1 0,0 0,0 0,0 0,0 1,0-1,0 1,0 0,1-1,-1 1,0 0,1 0,0 0,-2 3,3-4,0 0,0 0,0 0,0 0,0 0,0 0,1 0,-1 0,0 0,1 0,-1 0,1 0,-1 0,1 0,0 0,-1 0,1-1,0 1,0 0,-1 0,1-1,0 1,0-1,0 1,0 0,0-1,0 0,0 1,0-1,0 0,0 1,0-1,0 0,2 0,41 9,-41-9,76 7,128-6,-125-3,-73 2,-1-1,1 0,-1-1,15-4,-22 6,0 0,0 0,-1 0,1 0,0-1,0 1,0 0,0 0,0-1,-1 1,1-1,0 1,0 0,-1-1,1 0,0 1,0-1,-1 1,1-1,-1 0,1 1,-1-1,1 0,-1 0,1 0,-1 1,0-1,1 0,-1 0,0 0,0 0,1 0,-1 1,0-1,0 0,0 0,0 0,0 0,0 0,-1 0,1 0,0 1,0-1,-1 0,1 0,0 0,-1 0,1 1,-1-1,1 0,-1 0,1 1,-1-1,0 0,1 1,-1-1,0 1,-1-1,-2-3,-1 1,0-1,0 1,-1 1,1-1,-1 1,1 0,-1 0,0 1,1-1,-10 0,-73-2,72 3,-552 2,203 2,234 4,0 6,-138 32,36 6,196-37,31-4,23 0,20-5,1 0,0-3,-1-1,40-4,0 1,947 0,-1010 2,1-1,-1-1,0 0,0-1,0-1,0 0,-1 0,1-2,-1 0,0 0,-1-1,0-1,0 0,22-19,9-4,1 1,56-26,-74 45,2 1,-1 1,1 1,56-7,-62 11,94-8,-82 11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9:33:02.8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2673 169,'1'2,"-1"1,0-1,1 0,0 1,-1-1,1 0,0 0,0 1,1-1,-1 0,0 0,1 0,-1-1,1 1,-1 0,1 0,0-1,0 1,0-1,0 0,0 1,0-1,0 0,0 0,0 0,4 0,7 4,1-1,0-1,17 2,-27-4,122 11,234-7,-207-7,-145 2,839-31,327-86,-1083 104,-209 11,38 3,-194 0,-106-1,-3456 2,7131-2,-3021-9,-273 9,-1 0,1 0,-1 0,1 0,-1 0,1 0,-1 0,1 0,-1 0,1 0,-1 0,1 0,-1 0,1 0,-1 0,1 0,-1 1,1-1,-1 0,1 0,-1 1,1-1,-1 0,0 1,1-1,-1 0,1 1,-1-1,0 0,0 1,1-1,-1 1,0-1,0 1,1-1,-1 1,0-1,0 1,0-1,0 1,0-1,0 1,1-1,-1 1,-1-1,1 1,0-1,0 1,0-1,0 1,0-1,0 1,0-1,-1 1,1-1,0 1,0-1,-1 1,1-1,0 0,-1 1,1-1,-1 1,1-1,0 0,-1 0,1 1,-1-1,-37 41,24-27,2 0,0 0,2 1,-1 1,2 0,0 0,1 1,1 0,0 0,-7 31,7-8,1 0,1 0,2 56,3-86,-1 0,2 0,-1 1,1-1,1 0,0 0,0 0,1 0,0 0,1-1,0 1,1-1,0 0,0 0,1-1,0 0,0 0,1 0,0 0,15 11,3-1,0-1,1-2,1 0,1-2,0-1,1-1,0-1,45 8,253 28,-317-45,1446 46,-1430-47,21 0,76-9,-98 1,-25 7,0 1,0 0,0-1,0 1,-1 0,1-1,0 1,0 0,0 0,0-1,0 1,0 0,-1-1,1 1,0 0,0 0,0-1,-1 1,1 0,0 0,0-1,-1 1,1 0,0 0,0 0,-1 0,1 0,0-1,-1 1,1 0,0 0,-1 0,1 0,0 0,-1 0,0 0,-49-10,-425-1,321 11,-219 0,-1295 2,1677-3,1 0,-1-1,0 0,1 0,-1-1,10-5,-16 7,1 0,-1-1,1 0,-1 1,0-1,1 0,-1 0,0-1,0 1,-1-1,1 0,-1 1,1-1,-1 0,0 0,0-1,0 1,1-4,-3 6,0 0,0 0,0 0,-1 0,1 0,-1 0,1 0,-1 1,1-1,-1 0,1 0,-1 0,0 0,1 1,-1-1,0 0,0 1,0-1,0 0,1 1,-1-1,0 1,0 0,0-1,0 1,0 0,0-1,0 1,0 0,0 0,0 0,0 0,0 0,-2 0,-45-2,43 2,-916 79,839-69,-169 23,-418 112,649-140,0 1,0 2,1 0,0 0,-35 23,33-7,21-23,-1 0,1-1,0 1,0 0,0 0,-1-1,1 1,0 0,0 0,0-1,0 1,0 0,0 0,1 0,-1-1,0 1,0 0,0-1,1 1,-1 0,0 0,1-1,0 2,1 0,1 0,0 0,0 0,0 0,0 0,0 0,1-1,-1 0,0 1,1-1,-1-1,1 1,5 0,84 9,0-4,114-8,-87 0,57 3,309-14,-480 12,0 1,-1 0,0 0,0-1,1 1,-1-1,0-1,0 1,0-1,0 1,0-2,0 1,-1 0,1-1,-1 0,8-6,-11 8,-1 0,1 0,0 0,-1 0,1 0,-1 0,0 0,1 0,-1-1,0 1,0 0,0 0,0 0,0 0,0 0,0 0,0-1,0 1,0 0,-1 0,1 0,0 0,-1 0,1 0,-1 0,1 0,-1 0,1 0,-1 0,0 0,0 0,1 0,-1 1,0-1,0 0,0 0,0 1,0-1,0 1,-1-1,-47-20,19 14,-1 1,0 2,-42 0,15 1,53 3,0-1,0 1,1-1,-1 0,0 0,1-1,-1 0,1 1,-6-5,9 6,0-1,0 0,0 0,0 0,0 0,1 0,-1 0,0 0,0 0,1 0,-1 0,1 0,-1 0,1-1,0 1,-1 0,1 0,0-1,0 1,0 0,0 0,0-1,0 1,0 0,0 0,1-1,-1 1,0 0,1 0,-1 0,1 0,-1-1,1 1,0 0,-1 0,1 0,0 0,0 0,1-1,11-12,0 0,1 0,0 2,1 0,1 0,33-17,-17 9,223-139,-250 156,0 0,0-1,-1 0,1 0,-1 0,0 0,0 0,0-1,-1 0,1 0,4-10,-7 12,-1 1,1 0,-1 0,0 0,0 0,1-1,-1 1,-1 0,1 0,0 0,-1 0,1-1,-1 1,1 0,-1 0,0 0,0 0,0 0,0 0,0 0,0 1,-1-1,1 0,-1 1,1-1,-1 1,0-1,1 1,-1 0,0-1,0 1,0 0,0 0,-3 0,-10-6,-1 0,0 2,0 0,0 1,0 0,-1 2,-18-2,-126 2,111 3,-113 4,-147-4,305-2,-1 1,1-1,0 0,-1-1,1 1,0-1,-1 0,1-1,0 1,-5-4,9 5,-1 0,1 0,0 0,0 0,0 0,0 0,0-1,0 1,0 0,0-1,0 1,1 0,-1-1,1 1,-1-1,1 1,-1-1,1 1,0-1,0 1,0-1,0 1,0-1,0 1,0-1,0 0,0 1,1-1,-1 1,1-1,-1 1,1 0,0-1,-1 1,1 0,0-1,0 1,2-2,6-8,0 1,1 0,0 0,1 1,0 0,0 1,1 0,23-11,9-1,59-18,59-6,-118 35,0-1,-2-3,1-2,52-25,-91 37,1 0,-1 1,0-1,0-1,0 1,0-1,4-4,-8 7,1 1,-1-1,1 0,-1 1,0-1,1 0,-1 0,0 0,1 1,-1-1,0 0,0 0,0 0,0 0,0 1,0-1,0 0,0 0,0 0,0 0,0 1,-1-1,1 0,0 0,-1 0,1 1,0-1,-1 0,1 0,-1 1,1-1,-1 1,0-1,1 0,-1 1,1-1,-1 1,0-1,0 1,1-1,-1 1,0 0,0-1,1 1,-1 0,0 0,0 0,0-1,-1 1,-13-4,-1 0,0 1,-1 0,1 2,0 0,-1 0,-21 3,-6-1,-256-1,-295 8,549-5,-67 11,102-12,0 0,1 1,-1 0,1 1,0 0,0 1,0 0,1 0,-1 1,1 0,-14 13,22-18,0-1,0 1,0 0,1 0,-1 0,0 0,0 0,0 0,1 1,-1-1,1 0,-1 0,1 0,-1 1,1-1,-1 0,1 0,0 1,0-1,0 0,0 1,0-1,0 0,0 1,0-1,1 0,0 2,0-1,0 0,1 0,0-1,-1 1,1-1,0 1,0-1,0 1,0-1,0 0,0 0,0 0,0 0,3 0,12 4,0-2,1 0,20 1,-36-3,606 5,-376-10,-85 3,-157 2,0 0,0 0,0 2,1-1,-19 8,-11 3,-358 60,26-7,370-66,-63 20,60-19,0 1,0 0,-1 0,1 1,0-1,1 1,-1-1,0 1,1 1,-6 5,8-8,1-1,0 1,-1-1,1 1,0-1,-1 1,1-1,0 1,0-1,0 1,-1 0,1-1,0 1,0-1,0 1,0 0,0-1,0 1,0-1,0 1,1 0,-1-1,0 1,0-1,0 1,1-1,-1 1,0-1,0 1,1-1,-1 1,1-1,-1 1,0-1,1 1,-1-1,1 1,-1-1,1 0,-1 0,2 1,9 4,0-1,0 0,1 0,0-1,0-1,0 0,0-1,0 0,23-2,7 2,1055 9,-695-14,1051 1,-1432 3,174-7,-150-1,-45 8,0 0,0 0,0 0,1 0,-1 0,0 0,0 0,1 0,-1 0,0 0,0 0,0 0,1 0,-1 0,0 0,0 0,0 0,1-1,-1 1,0 0,0 0,0 0,1 0,-1 0,0 0,0-1,0 1,0 0,0 0,1 0,-1-1,0 1,0 0,0 0,0 0,0-1,0 1,0 0,0 0,0 0,0-1,0 1,0 0,0 0,0-1,0 1,0 0,0 0,0 0,0-1,0 1,0 0,-16-7,-23 1,-262 0,272 6,10 1,45-1,1503 2,-836-3,-675 1,2 0,1 0,-1-1,25-5,-45 6,0 0,1 0,-1 0,1 0,-1 0,0 0,1 0,-1 0,1 0,-1 0,0 0,1 0,-1 0,0 0,1 0,-1-1,0 1,1 0,-1 0,0 0,1-1,-1 1,0 0,1 0,-1-1,0 1,0 0,1-1,-1 1,0 0,0-1,0 1,1 0,-1-1,0 1,0 0,0-1,0 0,-15-6,-29-1,-92 0,-1151 4,696 7,583-3,-1060 11,5 63,705-20,297-41,1 3,1 2,-93 43,148-59,-18 8,2 1,-25 17,41-26,0 1,1 0,-1 0,1 0,0 0,0 0,0 1,0-1,1 1,-1-1,1 1,0 0,0 0,0 1,1-1,-1 0,1 0,-1 7,2-10,0 1,0-1,1 1,-1-1,0 1,1-1,-1 1,1-1,-1 1,1-1,0 1,-1-1,1 0,0 1,0-1,0 0,0 0,0 0,0 0,1 0,-1 0,0 0,0 0,1 0,2 1,45 12,85 4,224 2,-195-16,1935 44,-2304-47,-253 3,-83 22,-746 133,1225-148,-144 32,172-34,0 3,0 0,-52 28,80-36,0 0,0 1,0-1,1 1,-1 0,2 1,-1-1,0 1,-8 14,13-19,0 1,0 0,0-1,1 1,-1 0,0 0,1 0,0 0,-1 0,1-1,0 1,0 0,0 0,0 0,1 0,-1 0,0 0,1 2,1-1,-1-1,1 1,0-1,0 1,0-1,0 0,0 1,0-1,0 0,1 0,-1-1,1 1,0 0,5 1,18 7,0-1,1-2,0-1,0 0,1-3,55 2,-50-3,1007 14,-790-17,1815-8,-2037 9,252-7,-214-2,-51 3,-18 0,-22-3,24 8,-48-11,-1 1,0 2,-79-2,-166 11,142 2,26-3,-163 5,258-2,0 2,0 2,0 1,0 1,1 2,-49 22,69-27,1 1,0 0,0 1,-12 11,20-17,1 0,0 0,0 0,0 0,-1 0,1 0,0 0,0 0,0 0,1 1,-1-1,0 0,0 1,1-1,-1 1,1-1,-1 1,1-1,0 1,-1-1,1 1,0-1,0 1,0-1,0 1,0-1,1 1,-1-1,0 1,1-1,-1 1,1-1,-1 1,1-1,0 1,0-1,-1 0,1 0,0 1,0-1,0 0,1 0,-1 0,1 1,5 3,0-1,0 0,1-1,-1 1,1-1,0-1,13 4,68 8,-86-13,233 17,270-13,-338-6,374-5,-1842 5,683 2,535-2,62-2,15-2,31-11,519-198,14 28,75-26,-600 200,44-15,0-3,-2-3,116-70,-181 96,0-1,0 0,-1-1,0 0,0-1,-1 0,-1 0,11-16,-17 22,0 0,0-1,0 1,0 0,0-1,-1 1,0-1,0 0,0 1,-1-1,0 0,0 0,0 1,0-1,-1 0,1 1,-1-1,0 0,-1 1,1-1,-1 1,0 0,0 0,0-1,-1 1,-4-5,-4-4,0 1,0 0,-2 1,1 1,-1 0,-1 0,0 2,0 0,-1 0,0 1,0 1,-1 0,1 1,-1 1,-17-2,-31-3,1 2,-100 3,127 4,-1388 4,380 1,937-5,-525 7,8 47,576-47,-70 13,106-16,0-1,-1 1,2 1,-1 0,0 1,-19 13,29-18,0 1,0-1,0 0,0 1,0-1,0 1,1 0,-1 0,0 0,1 0,0 0,-1 0,1 0,0 0,0 0,0 1,0-1,0 0,1 1,-1-1,1 0,0 1,-1-1,1 1,0-1,1 1,-1-1,0 0,1 1,-1-1,1 1,0-1,-1 0,1 1,1-1,1 3,1 1,0-1,1 0,-1 0,1-1,0 0,1 1,-1-2,1 1,-1-1,1 1,0-2,1 1,6 2,53 12,1-3,1-3,68 3,-36-4,962 75,-98-10,-911-68,-52-4,-11-2,-90 0,-443-4,-723 3,1204 1,-12-1,0 3,-140 25,158-11,54-17,0 1,0 0,1-1,-1 1,0 0,0 0,1 0,-1 1,0-1,1 0,-1 1,1-1,0 1,-1-1,1 1,0 0,0-1,0 1,0 0,0 0,-1 3,3-3,-1-1,0 0,1 1,-1-1,0 0,1 0,0 1,-1-1,1 0,0 0,0 0,-1 0,1 0,0 0,0 0,0 0,0 0,1 0,-1 0,0-1,0 1,0 0,1-1,-1 1,3 0,21 7,0-1,0-1,1-1,0-1,50 1,-49-4,945 17,-731-19,2701-4,-2792 6,-23 2,0-6,137-22,-251 24,1-2,-1 0,0-1,0 0,-1-1,1 0,15-10,-26 14,0 0,0-1,1 0,-1 1,0-1,-1 0,1 0,0 0,-1 0,1 0,-1-1,1 1,-1 0,0-1,0 1,0-1,0 1,0-1,-1 1,1-1,-1 0,0 1,0-1,0 0,0 1,0-1,-1 1,1-1,-1 0,1 1,-1-1,0 1,0-1,0 1,0 0,-1-1,1 1,-1 0,1 0,-3-2,-6-9,0 2,-1-1,0 1,-1 1,0 0,0 1,-16-9,-103-52,114 62,-8-3,0 1,0 1,-1 1,-42-6,-107-5,107 14,-67-14,131 19,0-1,0 1,0-1,1 0,-1-1,0 1,1-1,-1 1,1-1,-1 0,1-1,0 1,0 0,0-1,0 0,0 0,0 0,1 0,-1 0,1 0,0 0,0-1,1 1,-1-1,0 0,1 1,0-1,-1-5,2 3,0 0,0 0,1 0,0 1,0-1,0 0,1 1,0-1,0 1,0-1,1 1,0 0,0 0,0 0,1 0,-1 1,1-1,7-5,5-5,0 2,2 0,-1 1,1 0,1 2,20-9,122-39,-68 27,-88 30,1-1,-1 0,1 0,-1-1,0 0,0 0,0 0,0 0,0-1,8-7,-13 10,0 0,0 1,0-1,1 0,-1 0,0 1,0-1,0 0,0 1,0-1,0 0,0 1,-1-1,1 0,0 0,0 1,0-1,-1 0,1 1,0-1,-1 1,1-1,0 0,-1 1,1-1,-1 1,1-1,-1 1,1-1,-1 1,0 0,1-1,-1 1,1 0,-1-1,0 1,1 0,-1 0,0-1,1 1,-1 0,0 0,0 0,1 0,-2 0,-42-8,37 7,-6-1,-1 0,0-1,1-1,-1 0,-18-9,28 12,1-1,0 0,0 0,0 0,1 0,-1 0,1-1,-1 1,1-1,0 0,-1 0,1 0,1 0,-1 0,0 0,1 0,0-1,0 1,0 0,0-1,0 1,1-1,-1 1,1-1,0 1,0-1,1-5,4-28,-3 26,0 1,-1-1,0 0,-1 1,0-1,0 0,-3-11,2 18,-1 0,1 1,-1-1,0 1,0 0,0-1,0 1,0 0,-1 0,0 0,1 1,-1-1,0 1,0-1,0 1,-1 0,1 0,-1 1,1-1,-1 1,1-1,-1 1,0 0,1 1,-5-2,-31-4,-1 2,1 1,-71 4,35 1,-1164 7,786 28,244-13,-230 20,-711 65,-434 8,1503-112,-653 63,704-65,1 2,0 1,1 1,0 1,0 2,-47 23,72-31,0 0,-1 0,1 0,1 0,-1 1,0 0,1-1,-1 1,1 0,-3 4,4-6,1 0,-1 0,1 0,0 0,0 1,-1-1,1 0,0 0,0 0,0 0,0 0,0 0,0 0,0 0,0 0,1 0,-1 1,0-1,1 0,-1 0,1 0,-1 0,1 1,3 1,0 1,0-1,0 0,0 0,0 0,0-1,1 0,-1 0,1 0,0 0,-1-1,1 1,8 0,53 9,1-4,111 0,-47-5,1120 112,-520-35,-1-39,-684-40,-42-1,-10 1,-68-4,-1235 0,770 6,519-2,-30-1,-60 8,67 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9:33:06.0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6179 1219,'-4274'0,"9935"0,-5621 0,-13 1,-1-1,51-8,-76 8,-1 0,1 0,-1 0,0 0,1 0,-1 0,1 0,-1 0,1 0,-1 0,1 0,-1 0,1 0,-1 0,1 0,-1-1,0 1,1 0,-1 0,1-1,-1 1,0 0,1 0,-1-1,0 1,1-1,-1 1,0 0,0-1,1 1,-1 0,0-1,0 1,1-1,-18-6,-32-2,-567-3,365 16,239-4,0 0,0-1,0 0,0-1,0-1,0 1,0-2,1 0,-13-5,18 5,0 0,1 0,-1 0,1 0,0-1,0 0,0 0,1 0,-1-1,1 1,1-1,-1 0,1 0,0 0,0-1,1 1,-3-12,2 3,-1 0,-1 1,0 0,-1 0,-15-26,16 35,1-1,-1 1,0 0,0 0,0 1,-1-1,1 1,-1 0,0 1,-1-1,1 1,-1 1,1-1,-1 1,-9-2,-21-3,-1 2,0 1,-39 1,5 0,-1455-22,1359 26,156-1,6-1,-1 1,0-1,0 1,1 1,-1-1,0 1,1 1,-1-1,0 1,1 0,0 0,-1 1,-10 7,16-10,0 1,1-1,-1 1,1-1,-1 1,1 0,-1-1,1 1,0 0,-1 0,1-1,0 1,0 0,-1 0,1-1,0 1,0 0,0 0,0 0,0-1,0 1,0 0,0 0,0 0,0-1,1 1,-1 0,0 0,0-1,1 1,-1 0,1-1,-1 1,0 0,1-1,-1 1,1 0,0-1,-1 1,1-1,-1 1,1-1,0 1,-1-1,1 0,0 1,1-1,44 20,25-1,2-4,0-3,139 5,-134-12,1426 51,12-52,-1006-5,984-2,-7108 3,7541 0,-5835 0,3861 0,5-1,-79 9,104-4,15 1,28 2,52 2,130-4,-115-4,2209 1,-449-4,-2352-13,41 0,-3036 4,1686 14,5813-3,-3966-2,-80-4,-2137-244,8 147,2066 106,464 1,-14-3,106 0,113 0,95-1,87 0,6305-1,-6985 1,234-7,-255-1,-45 8,-1 0,0 0,0 0,1 0,-1 0,0 0,1 0,-1 0,0 0,0-1,1 1,-1 0,0 0,0 0,1 0,-1-1,0 1,0 0,1 0,-1 0,0-1,0 1,0 0,0 0,1-1,-1 1,0 0,0 0,0-1,0 1,0 0,0-1,0 1,0 0,0-1,0 1,0 0,0 0,0-1,0 1,0 0,0-1,0 1,0 0,0 0,0-1,0 1,-1 0,1-1,0 1,0 0,-1-1,-6-3,0 0,-1 0,0 0,0 1,0 0,-14-3,-244-67,-4 13,-381-37,314 67,-331-36,165-3,-553-62,929 120,93 7,81 3,-33 1,942 38,3 37,256 16,1224-44,-2404-47,55-1,-84 0,-10 0,-48-2,-1013-91,520 36,-62 6,-1737-54,-4 97,2302 9,-346 11,304-1,71-5,22 2,37 7,-4-2,-37-11,1-1,-1 1,0 0,1 0,-1 0,0 0,0 0,0 0,0 0,0 0,0 0,0 0,0 1,0-1,0 0,-1 1,1-1,-1 1,2 2,-3-3,1 0,0 0,0-1,-1 1,1 0,-1 0,1 0,-1 0,1 0,-1-1,1 1,-1 0,0 0,1-1,-1 1,0 0,0-1,1 1,-1-1,0 1,0-1,-2 1,-6 3,0-1,-1-1,1 1,-1-1,-13 0,-539 9,378-12,-153-2,-322 4,9 45,619-43,0 2,-49 15,71-17,1 0,0 1,0 0,0 0,1 0,-1 1,1 1,0-1,1 1,-1 0,1 0,0 1,-7 10,4-4,-1 0,0-1,-1 0,0-1,-1 0,-23 17,-3-5,-44 22,49-27,25-15,0 2,1-1,0 1,0 1,0-1,0 1,-7 9,12-13,1-1,0 1,0 0,0 0,0 0,0 0,0 0,0 0,1 0,-1 0,1 0,-1 0,1 0,0 0,0 0,0 0,0 0,0 1,0-1,1 0,-1 0,1 0,-1 0,1 0,0 0,0 0,0 0,0-1,0 1,0 0,1 0,-1-1,0 1,1-1,-1 1,4 1,5 5,0-1,0 0,1 0,0-1,1-1,-1 0,1 0,0-1,0-1,18 4,23 1,62 1,-112-8,976 7,-498-13,1662 5,-2084-2,86-16,-83 8,80-1,32 12,-48 2,189-21,-222 7,-39 6,1-3,-2-1,0-3,65-24,-54 8,-2-2,-1-3,-2-2,64-50,-87 59,-24 19,0-2,-1 1,0-1,0-1,-1 0,11-14,-7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9:37:17.9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4620 410,'-318'-1,"-864"24,-996 150,2097-166,-650 77,607-62,119-18,18-2,22 0,309-2,1016-5,161-49,-1263 32,-1-11,285-76,-492 100,0 3,1 1,-1 3,81 6,-9 0,-82-1,0 1,-1 3,1 1,72 26,-62-18,1-2,61 9,3-14,138-8,-223-2,-28 2,1-1,-1 0,1 0,-1 0,1 0,-1 0,1-1,-1 1,1-1,-1 0,0 1,1-1,-1 0,0 0,3-2,-5 2,0 0,0 0,-1 0,1 1,0-1,0 0,-1 0,1 0,-1 1,1-1,-1 0,1 1,-1-1,1 0,-1 1,1-1,-1 0,0 1,1-1,-1 1,0 0,0-1,1 1,-1-1,0 1,0 0,-1-1,-14-6,-1-1,-29-7,-1 4,-1 3,-93-4,-102 15,102 0,100-1,25-1,0-1,0 0,-22-3,38 3,0 0,0 0,0 0,0 0,0 0,0 0,0 0,0 0,1 0,-1-1,0 1,0 0,0 0,0 0,0 0,0 0,0 0,0 0,0 0,0 0,0 0,0 0,0 0,0-1,0 1,0 0,0 0,1 0,-1 0,0 0,0 0,0 0,0 0,0 0,0-1,0 1,-1 0,1 0,0 0,0 0,0 0,0 0,0 0,0 0,0 0,0-1,0 1,0 0,0 0,0 0,0 0,0 0,0 0,0 0,0 0,-1 0,1 0,0 0,0 0,0 0,0 0,0 0,0 0,0 0,0 0,13-7,18-4,45 1,-1 3,147 7,36-2,-239 1,-1-1,0-1,0-1,0-1,21-8,-38 13,1 0,-1 0,0-1,0 1,0-1,0 1,0-1,0 0,1 1,-1-1,-1 0,1 1,0-1,0 0,0 0,0 0,0 0,-1 0,1 0,-1 0,1 0,0 0,0-2,-2 2,1 0,-1 0,0 0,1 0,-1 0,1 1,-1-1,0 0,0 0,0 1,1-1,-1 1,0-1,0 1,0-1,0 1,0-1,0 1,0 0,-2-1,-63-11,-515 5,338 10,-1871-1,1965-4,-1-7,-214-41,325 41,37 5,9 1,12 0,357 1,-196 5,30-2,849-25,-962 19,45-4,-125 7,1-2,-1 1,1-2,-1 0,26-13,-38 15,1 0,-1 0,0-1,1 0,-2 0,1-1,0 1,-1-1,5-7,-8 11,0-1,0 1,0 0,0-1,-1 1,1 0,-1-1,1 1,-1-1,1 1,-1-1,0 1,0-1,0 1,0-1,0 1,0-1,0 0,0 1,0-1,-1 1,1-1,-1 1,1 0,-1-1,0 1,1-1,-1 1,0 0,0 0,0-1,0 1,0 0,0 0,0 0,-1 0,1 0,0 0,0 1,-1-1,1 0,-3 0,-18-7,-10-3,32 11,0 0,0 0,0 0,0 0,0 0,1 0,-1 0,0 0,0 0,0 0,0 0,0 0,0 0,0 0,0-1,0 1,0 0,0 0,0 0,0 0,1 0,-1 0,0 0,0 0,0 0,0 0,0 0,0-1,0 1,0 0,0 0,0 0,0 0,0 0,0 0,0 0,0 0,0 0,0 0,0-1,0 1,0 0,0 0,0 0,0 0,-1 0,1 0,0 0,0 0,0 0,0 0,0 0,0-1,0 1,0 0,0 0,0 0,0 0,0 0,0 0,-1 0,1 0,0 0,0 0,0 0,0 0,0 0,21-2,290 7,123-1,-2-32,-391 23,59-15,-90 17,1 0,-1-1,0 0,1 0,-2-1,1-1,-1 1,0-2,0 1,12-12,-10 1,-20 15,-39 21,24-8,-51 14,10-5,1 3,-113 59,113-49,47-26,0 1,1 1,0 1,0 0,1 1,-21 19,36-29,-1 0,1-1,-1 1,1 0,-1 0,1 0,0 0,0 0,-1 0,1 0,0-1,0 1,0 0,0 0,0 0,0 0,0 0,0 0,0 0,1 0,-1 0,0 0,1-1,-1 1,0 0,1 0,-1 0,1-1,-1 1,1 0,0 0,-1-1,1 1,0 0,-1-1,1 1,0-1,0 1,0-1,-1 0,1 1,0-1,0 0,0 1,1-1,44 17,11-7,1-2,0-2,0-3,78-6,39 2,-162 1,-1 1,0 1,0 0,12 4,-23-6,0 0,1 0,-1 0,0 1,0-1,1 0,-1 1,0-1,0 1,0-1,0 1,0 0,0-1,0 1,0 0,0 0,0 0,0 0,0-1,-1 1,1 0,0 1,-1-1,1 0,-1 0,1 0,-1 0,1 0,-1 1,0-1,1 0,-1 0,0 0,0 1,0-1,0 0,0 0,-1 1,1-1,0 0,0 0,-1 0,1 1,-1-1,1 0,-1 0,1 0,-1 0,0 0,1 0,-3 2,-4 5,0 0,-1-1,-1 0,-13 10,-15 13,36-30,0 1,1-1,-1 1,0-1,0 1,0 0,1 0,-1-1,0 1,1 0,-1 0,1 0,-1 0,1-1,-1 1,1 0,-1 0,1 0,0 0,0 0,-1 0,1 0,0 0,0 0,0 1,0-1,0 0,0 0,1 0,-1 0,0 0,0 0,1 0,-1 0,1-1,-1 1,1 0,-1 0,1 0,-1 0,1 0,0-1,0 1,-1 0,1-1,0 1,0 0,0-1,0 1,0-1,-1 1,1-1,0 0,0 1,0-1,0 0,0 0,0 0,2 1,9 2,1 0,0-1,20 1,-30-3,517 4,-303-9,-217 5,0 0,0 0,0 0,0 0,0 0,0 0,0 0,-1 0,1 1,0-1,0 0,0 0,0 0,0 0,0 0,0 0,0 0,0 0,0 0,0 0,0 0,0 1,0-1,0 0,0 0,0 0,-1 0,1 0,0 0,0 0,0 0,0 0,0 1,0-1,1 0,-1 0,0 0,0 0,0 0,0 0,0 0,0 0,0 1,0-1,0 0,0 0,0 0,0 0,0 0,0 0,0 0,0 0,-17 10,-24 8,18-7,-40 26,47-27,1 0,-2-1,1-1,-1 0,0-1,-30 7,-24-4,-1-4,-73-2,-1-1,60 1,17-2,1 2,0 4,-104 25,360-104,-141 52,-36 15,0 0,0 0,0-1,-1 0,0-1,0 0,0-1,0 0,9-10,-18 17,-1-1,0 1,0-1,1 1,-1-1,0 1,0-1,1 1,-1-1,0 1,0-1,0 0,0 1,0-1,0 1,0-1,0 1,0-1,0 1,0-1,-1 0,1 1,0-1,0 1,0-1,-1 1,1-1,0 1,-1 0,1-1,0 1,-1-1,1 1,0-1,-1 1,1 0,-1-1,1 1,-1 0,1 0,-1-1,1 1,-1 0,1 0,-1 0,1 0,-1 0,0-1,1 1,-1 0,0 0,-33-5,32 5,-49-1,0 2,-72 11,36-2,55-8,-109 15,125-14,0 0,0 2,1 0,0 0,0 2,-20 11,33-17,0 0,-1 1,1-1,0 1,0-1,0 1,1 0,-1 0,0 0,1 0,-1 0,-1 3,3-4,0 0,-1 0,1-1,0 1,0 0,0 0,0 0,0-1,0 1,0 0,0 0,0-1,1 1,-1 0,0 0,0 0,1-1,-1 1,0 0,1-1,-1 1,1 0,-1-1,1 1,0 1,3 0,1 1,-1 0,0-1,1 0,-1 0,1 0,0-1,0 1,0-1,-1 0,6 0,35 3,0-1,0-3,0-1,0-2,0-3,-1-1,83-26,-120 31,0 0,-1-1,1 0,-1-1,7-4,-12 7,-1 1,1-1,0 1,-1-1,1 1,-1-1,1 1,-1-1,1 0,-1 1,1-1,-1 0,0 1,1-1,-1 0,0 0,0 1,0-1,1 0,-1 0,0 1,0-2,-1 1,1 0,-1 0,0 0,1 0,-1 0,0 0,0 0,1 0,-1 0,0 1,0-1,0 0,0 1,0-1,0 0,0 1,-1 0,1-1,0 1,-1-1,-27-6,0 1,-1 1,1 2,-1 1,-51 3,33-1,-1504 4,1572-9,0-1,0 0,-1-2,27-13,-32 9,-18 3,-32 0,-7 7,1 2,-1 1,1 3,-1 1,1 2,-64 19,-239 102,331-122,-71 30,-93 54,155-76,0 0,1 2,1 1,0 0,1 2,1 0,1 1,-25 36,38-49,0 1,0 0,1 1,1-1,-1 1,1 0,1-1,-1 1,2 1,-1-1,1 0,0 10,2-12,0-1,0 0,0 1,1-1,0 0,0 0,0 0,1 0,0-1,0 1,0-1,1 0,0 0,0 0,0 0,1-1,9 8,2 0,0-1,1-1,0 0,1-1,0-1,0-1,1-1,0 0,0-1,25 2,23 0,112-2,-124-5,1236-8,-1263 8,81-3,-97 2,-1-1,0 0,-1 0,1-2,0 1,-1-1,13-6,-21 9,1 0,-1-1,1 1,-1-1,0 1,0-1,0 0,1 1,-1-1,-1 0,1-1,0 1,-1 0,1 0,-1-1,1 1,-1-1,0 1,0-1,0 1,0-6,-1 5,0 0,-1 0,1 0,-1 0,0 0,0 0,0 0,-1 0,1 1,0-1,-1 1,0-1,0 1,0-1,0 1,-3-3,-8-6,-1 0,0 1,-1 0,0 1,-21-9,-6 1,-1 2,0 2,-1 2,0 2,-1 1,0 3,0 2,0 1,-51 6,175 13,16 3,195 15,101-23,-315-12,626-1,-1092 0,-65 12,0 39,426-45,15-3,0 0,0 1,0 1,1 0,0 1,-15 6,29-11,-1 0,0 0,0 0,1 0,-1 0,0 0,0 0,1 0,-1 1,0-1,0 0,1 0,-1 0,0 0,0 0,1 0,-1 1,0-1,0 0,0 0,0 0,1 0,-1 1,0-1,0 0,0 0,0 1,0-1,1 0,-1 0,0 0,0 1,0-1,0 0,0 1,0-1,0 0,0 0,0 1,0-1,0 0,0 0,0 1,0-1,0 0,0 0,-1 1,1-1,0 0,0 0,0 0,0 1,0-1,-1 0,1 0,0 0,0 1,0-1,0 0,-1 0,1 0,0 0,-1 1,24 3,-1-1,1-1,43-1,-24 0,1002-1,-520-3,-461 3,-15 2,0-2,0-3,0-2,51-11,-56-1,-42 17,-1 0,1-1,-1 1,0 0,1 0,-1-1,1 1,-1 0,0-1,1 1,-1 0,0-1,1 1,-1 0,0-1,0 1,0-1,1 1,-1-1,0 1,0-1,0 1,0 0,0-1,0 1,1-1,-1 1,0-1,-1 1,1-1,0 1,0-1,0 1,0-1,0 1,0-1,-1 1,1 0,0-1,0 1,0-1,-1 1,1 0,0-1,-1 1,1 0,0-1,-1 1,1 0,-1-1,0 1,-24-13,25 13,-24-9,0 2,0 1,-1 1,-33-3,-110 0,120 7,-1246-3,584 8,773-3,-18 1,0-3,75-9,-118 10,0 0,0-1,0 1,1-1,-1 1,0-1,0 0,0 0,0 0,0 0,0 0,2-3,-8-2,-19 0,-95-3,-146 7,140 3,-1454 1,2286-26,-652 19,-36 1,0 2,1 1,-1 0,1 2,37 5,-55-5,-1 0,1 0,-1 0,1 0,-1 1,1-1,-1 1,0-1,0 1,0 0,0 0,0 0,0 0,0 0,1 4,21 42,-8-13,-8-23,1 1,0-2,1 1,0-1,1-1,1 0,-1 0,1-1,1-1,0 0,0 0,1-2,-1 1,1-2,1 0,15 4,31 4,0-2,105 4,-106-11,835 35,12-38,-615-2,-25 1,327-6,-554 2,-40 4,0 0,0 0,0 0,0 0,1 0,-1 0,0 0,0 0,0 0,0 0,1 0,-1 0,0 0,0 0,0 0,0 0,1 0,-1 0,0 0,0 0,0 0,0 0,1 0,-1 0,0 0,0 0,0 0,0-1,0 1,1 0,-1 0,0 0,0 0,0 0,0-1,0 1,0 0,0 0,0 0,1 0,-1 0,0-1,0 1,0 0,0 0,0 0,0-1,0 1,0 0,0 0,0 0,0 0,0-1,0 1,-1 0,1 0,0 0,0 0,0-1,0 1,0 0,0 0,0 0,0 0,-1-1,-5-1,0 0,-1 0,0 0,1 1,-14-2,-440-13,447 16,-36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9:37:20.0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2984 942,'-2725'0,"2666"1,36 1,0-1,0-1,1-1,-1-1,0-1,-36-10,55 8,14 1,20-1,-1 2,51 0,-13 1,1483-117,8-67,-382 42,597-65,-1742 206,32-4,65-16,-110 15,-33 2,-34 2,-640 4,322 3,-3963-3,7040-65,-1508 12,-1118 51,-8 1,0-3,115-22,-158 13,-33 13,0-1,0 1,0 0,0 0,0-1,0 1,1 0,-1-1,0 1,0 0,-1-1,1 1,0 0,0-1,0 1,0 0,0-1,0 1,0 0,0 0,-1-1,1 1,0 0,0-1,0 1,0 0,-1 0,1-1,0 1,0 0,-1 0,1 0,0 0,-1-1,1 1,0 0,0 0,-1 0,1 0,0 0,-1 0,1 0,0 0,-1 0,1 0,-1 0,-10-4,-1 1,1 1,-22-2,-584-7,430 12,-2401 2,2562-4,-176 8,167-1,31-1,20 2,37 2,74 5,-79-10,1141 56,9-52,-900-8,3175-3,-3726 3,-4566 0,4687 1,77 5,61-2,34 1,803 18,-604-23,2168 2,-1617-3,-739 1,202-7,-203-2,-50 9,0 0,0 0,-1 0,1 0,0 0,0 0,0 0,0 0,-1 0,1-1,0 1,0 0,0 0,0 0,0 0,-1 0,1 0,0-1,0 1,0 0,0 0,0 0,0 0,0-1,0 1,-1 0,1 0,0 0,0 0,0-1,0 1,0 0,0 0,0 0,0-1,0 1,0 0,0 0,0 0,0-1,1 1,-1 0,0 0,0 0,0 0,0-1,0 1,0 0,0 0,0 0,1 0,-1 0,0-1,0 1,0 0,0 0,0 0,1 0,-1 0,-17-5,-1 1,1 1,-1 1,0 1,0 0,-18 2,-13-1,-1354-4,754 7,-774-3,1404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8:28:05.5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78,'405'2,"517"-7,-359-36,-183 8,-279 33,-91 1,-1 0,0 1,1-1,-1 2,0 0,0 0,-1 0,11 6,-19-9,0 1,0-1,0 0,0 0,0 0,1 0,-1 1,0-1,0 0,0 0,0 0,0 1,0-1,0 0,0 0,0 0,0 0,0 1,0-1,0 0,0 0,0 0,-1 1,1-1,0 0,0 0,0 0,0 0,0 1,0-1,0 0,-1 0,1 0,0 0,0 0,0 0,0 1,0-1,-1 0,1 0,0 0,0 0,0 0,-1 0,1 0,0 0,0 0,0 0,-1 0,1 0,0 0,0 0,0 0,0 0,-1 0,1 0,0 0,0 0,0 0,-1 0,1 0,0 0,0-1,-22 4,-352 2,154-6,193 2,-514 10,2 28,489-33,0 2,0 2,1 2,0 3,2 1,-1 3,2 1,-54 34,97-52,-1 0,1 0,0 0,0 0,0 1,0-1,1 1,-1 0,1 0,0 0,-1 0,1 0,1 1,-1-1,0 1,1-1,0 1,-2 4,4-5,-1 0,0-1,1 1,-1 0,1 0,0-1,0 1,0 0,0-1,0 1,1-1,-1 1,1-1,0 1,0-1,0 0,0 0,0 0,0 0,0-1,1 1,-1 0,0-1,1 0,0 1,2 0,63 33,1-3,118 37,-150-58,0-2,1-1,0-2,1-1,-1-2,1-2,44-4,-77 2,0 1,0-1,0 0,0-1,0 1,0-1,-1 0,10-5,-3 12,-5 1,15 6,0-1,1-1,0-1,0-1,1-1,0-1,44 4,182 3,-220-13,48 2,345-7,-417 5,-1 0,0-1,0 0,0 0,0-1,0 1,0-1,0 0,-1 0,1-1,6-4,-9 6,-1 0,0 0,0 0,0 0,0-1,0 1,-1 0,1 0,0-1,-1 1,1-1,0 1,-1 0,0-1,1 1,-1-1,0 1,0-1,0 0,0 1,0-1,0 1,0-1,0 1,-1-1,1 1,-1-1,1 1,-1 0,1-1,-1 1,0 0,0-1,0 1,0 0,0 0,0-1,0 1,-2-1,-17-17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9:37:21.9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5748 826,'-4701'0,"4661"-2,0-1,1-2,0-1,-46-15,-150-59,-4 0,184 67,0 2,-1 3,-108-2,316 13,-85-3,1424 0,33-92,-644 25,58 22,-167 9,732 2,-1430 30,0-2,0-5,71-19,-22 5,223-23,-10 1,-245 34,102 0,-119 10,1-3,114-24,-90 3,-56 14,0 1,1 3,0 1,57-2,84 11,256 36,-426-34,-17-1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8:28:37.2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8:30:25.3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0,'0'3,"0"0,1-1,0 1,-1-1,1 1,0-1,0 1,1-1,-1 0,0 0,1 1,-1-1,1 0,0 0,0-1,3 4,41 29,-21-17,21 20,-1-1,50 30,-77-54,1-2,1 0,0-2,0 0,1-1,29 6,156 9,-90-12,649 117,-342-48,37-15,522 5,470-68,-672-8,375 7,-1142 0,0 0,1-1,-1 0,0-1,20-5,-28 5,0 0,-1 0,1-1,-1 1,0-1,1 0,-1 0,0 0,-1-1,1 1,-1-1,1 0,-1 0,0 0,-1 0,1-1,2-5,2-5,-1 0,0-1,-2 1,1-1,-2 0,0 0,0-20,-2 30,-1 0,0 0,-1 0,1 0,-1 0,0 0,-1 0,1 0,-1 0,0 0,-1 1,0-1,1 1,-2 0,1 0,0 0,-1 0,0 0,0 1,-1 0,1 0,-6-4,-4 0,0 1,0 1,0 0,-1 1,0 0,0 1,0 1,-31-3,-137 3,116 5,-3371 7,3290-9,109 2,-67 12,9 0,-561-3,393-14,154 3,95 0,72 0,86 1,649-32,-437-14,553-55,-450 56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8:30:26.3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3642 1,'0'3,"-1"1,0-1,0 0,0 1,0-1,-1 0,0 0,1 0,-1 0,0 0,0 0,0 0,-1-1,-4 5,-41 31,29-27,-1-1,0 0,-1-2,0 0,0-2,0 0,-1-1,0-1,-23 1,-37-1,-93-7,75-1,57 5,0 1,0 2,-61 15,-119 43,104-25,49-20,-1-2,-100 7,-151-6,232-14,-54 3,-873 40,978-42,0 0,0 3,1 1,-1 2,2 2,0 1,0 2,-46 25,42-18,22-12,1 1,-26 18,44-28,-1 1,1-1,0 0,-1 0,1 1,-1-1,1 0,0 1,-1-1,1 0,0 1,-1-1,1 0,0 1,0-1,-1 1,1-1,0 1,0-1,0 0,-1 1,1-1,0 1,0-1,0 1,0-1,0 1,0-1,0 1,0-1,0 1,0-1,1 1,-1-1,0 1,0-1,0 1,0-1,1 0,-1 1,0-1,1 1,-1-1,0 0,1 1,-1-1,0 0,1 1,-1-1,1 1,23 9,25-1,1-1,0-4,-1-1,77-5,-35 0,112 2,811-32,-806 12,941-114,-881 76,-144 28,-120 29,0 0,0 0,0 0,0 0,0 0,0-1,-1 0,1 0,-1 0,1 0,-1-1,0 1,1-1,-1 0,-1 0,1 0,0 0,-1 0,0-1,1 1,-1-1,-1 0,1 1,2-8,3-21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8:37:41.8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8:45:27.0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32,'461'-16,"-93"2,-307 12,-1 3,1 3,-1 2,0 3,82 23,311 91,-417-115,-15-5,0 2,-1 0,24 10,-39-13,0 0,0 1,-1-1,1 1,-1 0,0 0,0 0,0 1,0 0,0 0,-1 0,0 0,0 0,0 0,0 1,0 0,2 8,-4-10,0 0,0-1,0 1,-1 0,0 0,1 0,-1 0,0 0,0 0,-1 0,1 0,-1 0,1 0,-1 0,0 0,0-1,0 1,-3 4,1-3,0 0,0 0,-1 0,1 0,-1-1,0 1,0-1,0 0,-9 5,-2-1,0-1,-1 0,1 0,-1-2,-28 5,-7-5,0-2,0-2,0-3,0-2,-59-13,-7 0,19 4,27 2,-90-1,135 13,-1-1,1-1,0-1,0-2,0 0,0-2,1-1,0 0,-25-14,19 6,10 3,-1 2,1 0,-2 2,0 0,0 2,0 0,-37-5,57 12,0-1,0 1,0 1,0-1,0 0,0 1,1-1,-1 1,0 0,0 0,1 0,-1 0,1 0,-1 1,1-1,-1 1,1-1,0 1,0 0,0 0,0 0,0 1,0-1,0 0,1 1,-1-1,1 1,0-1,-2 6,-1 5,0 1,2 0,0 0,-1 29,-1 1,-9 49,4 0,4 0,8 109,-2-194,0 0,0 0,1 1,0-1,0-1,1 1,0 0,1-1,-1 1,1-1,1 0,-1 0,1-1,1 1,-1-1,1 0,0 0,0-1,1 0,-1 0,1-1,0 1,1-1,-1-1,1 0,0 0,-1 0,12 2,19 2,0 0,1-3,-1-1,66-4,-82 1,506-5,-504 3,1-1,0-1,-1-1,0-1,28-11,-20 6,66-12,-42 17,-5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7F7E1-08F7-4A75-1E64-D80A50C69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07E409-FCBF-0D78-5BD8-FF82E606E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CCE7C3-4C9B-8AC9-FDCF-E764E48A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8B14-1CAC-4B9F-BEF5-67742B9C3A3D}" type="datetimeFigureOut">
              <a:rPr lang="es-GT" smtClean="0"/>
              <a:t>12/06/2025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544DFC-FEF2-FDC0-0C8F-CE1A4D7A3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F0ACB0-F77B-530B-DB33-05B0B9E82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32B8-A67B-49F3-A643-BBEEF19C690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5574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A4B0A-B789-D110-644D-5C36ADD0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7E08E3-2622-72B9-6054-96863CD37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A7C95E-88A9-F421-3B9A-0F576E486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8B14-1CAC-4B9F-BEF5-67742B9C3A3D}" type="datetimeFigureOut">
              <a:rPr lang="es-GT" smtClean="0"/>
              <a:t>12/06/2025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2C004B-0E64-51CB-3362-7C8CC1B1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046ACD-DD6F-17BB-70D3-4B858461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32B8-A67B-49F3-A643-BBEEF19C690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1337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AC490F-3CB3-C93E-0F65-7B7ADAB93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0D93AE-9325-0346-1E08-A84141E79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00BC42-1121-F0D0-F916-1E3A404B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8B14-1CAC-4B9F-BEF5-67742B9C3A3D}" type="datetimeFigureOut">
              <a:rPr lang="es-GT" smtClean="0"/>
              <a:t>12/06/2025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2057BB-F36D-2D67-D58B-0F42D8CB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877448-CDBD-4C14-5C60-893AEFCD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32B8-A67B-49F3-A643-BBEEF19C690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6990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EEDA9-9368-05BD-64B6-03E83B66A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6B3E84-4F1B-6D2E-AABC-B7D10587E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71A31E-6D05-7CFF-B853-5458E138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8B14-1CAC-4B9F-BEF5-67742B9C3A3D}" type="datetimeFigureOut">
              <a:rPr lang="es-GT" smtClean="0"/>
              <a:t>12/06/2025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5E3F2F-3127-A2C2-E651-0D70C1B8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901FCC-502C-BCD5-3B6E-D49294B6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32B8-A67B-49F3-A643-BBEEF19C690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1169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8B520-0037-3EED-82A3-18C5F0471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22A519-845D-3F4D-D32F-404CB3E9E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E1166-A7B4-B04D-BC39-4B36CB59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8B14-1CAC-4B9F-BEF5-67742B9C3A3D}" type="datetimeFigureOut">
              <a:rPr lang="es-GT" smtClean="0"/>
              <a:t>12/06/2025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4673FC-242E-14A9-23A3-32804455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72E1CA-F180-3FE1-1165-BFA120E3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32B8-A67B-49F3-A643-BBEEF19C690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4323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6C37C-837B-E522-9340-D7992F32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B7DA19-D7EA-2A0D-2780-1D17C02B9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A2943D-878A-9F8F-CEE1-CEC8AC95B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F8AB44-4B02-870E-1D51-6E5A6F881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8B14-1CAC-4B9F-BEF5-67742B9C3A3D}" type="datetimeFigureOut">
              <a:rPr lang="es-GT" smtClean="0"/>
              <a:t>12/06/2025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82C5DC-35CA-42BC-39EC-F1608D81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DCB7D8-C170-8173-2383-3549381B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32B8-A67B-49F3-A643-BBEEF19C690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1494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010F7-1007-8BD3-DCCF-41287390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559578-89E2-9D8C-CCD3-70FB0980F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2508DA-CE95-689C-05FB-8DA20D852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CB9A976-127C-F688-11DA-3557609E5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0F5231-F489-D228-6DB1-6C7EF3D22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C68F09-C641-129C-6AF7-15B26CEC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8B14-1CAC-4B9F-BEF5-67742B9C3A3D}" type="datetimeFigureOut">
              <a:rPr lang="es-GT" smtClean="0"/>
              <a:t>12/06/2025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80A4457-F3C2-6890-7416-3DF49445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6A7649-8EF8-7093-3464-EA3E875E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32B8-A67B-49F3-A643-BBEEF19C690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3934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EC04A-37B7-6BBF-5DF0-74016469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BFC8B6E-81CB-F064-AC14-40067C707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8B14-1CAC-4B9F-BEF5-67742B9C3A3D}" type="datetimeFigureOut">
              <a:rPr lang="es-GT" smtClean="0"/>
              <a:t>12/06/2025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49489D-D8A5-62FB-8697-88CE69298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3E62A67-7B04-3117-9BC5-1DFD1FCC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32B8-A67B-49F3-A643-BBEEF19C690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9070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105233-EFAC-CDD9-1F5C-910DB00D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8B14-1CAC-4B9F-BEF5-67742B9C3A3D}" type="datetimeFigureOut">
              <a:rPr lang="es-GT" smtClean="0"/>
              <a:t>12/06/2025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66324E6-1C28-B80E-FE81-D7BC6103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CD9E86-EA26-6762-7D6A-9926621C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32B8-A67B-49F3-A643-BBEEF19C690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091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7C060-B325-1E39-6D7D-9080CF3A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941114-0989-488C-A08C-04E350729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F217E1-6E25-FF9C-27DB-221A3BC3F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9BDDE7-04E4-CA98-522F-B5E49E1E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8B14-1CAC-4B9F-BEF5-67742B9C3A3D}" type="datetimeFigureOut">
              <a:rPr lang="es-GT" smtClean="0"/>
              <a:t>12/06/2025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0A1FA-5CD9-F8D3-732C-E441840F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9525B5-95C3-0235-65D6-DAB075F5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32B8-A67B-49F3-A643-BBEEF19C690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6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1746B-8DF9-6617-F34D-95068506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695D8CD-9D85-B078-9CD3-D9EF3279D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697136-3C90-BBE1-9C5B-A07762D1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017F76-D509-E56C-6E44-8544ABC93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8B14-1CAC-4B9F-BEF5-67742B9C3A3D}" type="datetimeFigureOut">
              <a:rPr lang="es-GT" smtClean="0"/>
              <a:t>12/06/2025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87E16A-9411-8965-F361-9E59F7A2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527D2D-4DF8-805F-0C58-E344E674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32B8-A67B-49F3-A643-BBEEF19C690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731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FF0090-C030-5E98-6238-84399A41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934360-A2B0-1F54-6F05-95B6D424C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499EEC-0B00-26B5-2820-79D670A77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F8B14-1CAC-4B9F-BEF5-67742B9C3A3D}" type="datetimeFigureOut">
              <a:rPr lang="es-GT" smtClean="0"/>
              <a:t>12/06/2025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B9FD21-7810-C75E-BA6E-3F48D9730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A3081A-E662-7198-15B4-CE810B2EF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A32B8-A67B-49F3-A643-BBEEF19C690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0319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customXml" Target="../ink/ink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24.png"/><Relationship Id="rId18" Type="http://schemas.openxmlformats.org/officeDocument/2006/relationships/customXml" Target="../ink/ink15.xml"/><Relationship Id="rId3" Type="http://schemas.openxmlformats.org/officeDocument/2006/relationships/image" Target="../media/image13.png"/><Relationship Id="rId21" Type="http://schemas.openxmlformats.org/officeDocument/2006/relationships/image" Target="../media/image28.png"/><Relationship Id="rId7" Type="http://schemas.openxmlformats.org/officeDocument/2006/relationships/image" Target="../media/image21.png"/><Relationship Id="rId12" Type="http://schemas.openxmlformats.org/officeDocument/2006/relationships/customXml" Target="../ink/ink12.xml"/><Relationship Id="rId17" Type="http://schemas.openxmlformats.org/officeDocument/2006/relationships/image" Target="../media/image26.png"/><Relationship Id="rId2" Type="http://schemas.openxmlformats.org/officeDocument/2006/relationships/customXml" Target="../ink/ink8.xml"/><Relationship Id="rId16" Type="http://schemas.openxmlformats.org/officeDocument/2006/relationships/customXml" Target="../ink/ink14.xml"/><Relationship Id="rId20" Type="http://schemas.openxmlformats.org/officeDocument/2006/relationships/customXml" Target="../ink/ink1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10" Type="http://schemas.openxmlformats.org/officeDocument/2006/relationships/customXml" Target="../ink/ink11.xml"/><Relationship Id="rId19" Type="http://schemas.openxmlformats.org/officeDocument/2006/relationships/image" Target="../media/image27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Relationship Id="rId14" Type="http://schemas.openxmlformats.org/officeDocument/2006/relationships/customXml" Target="../ink/ink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customXml" Target="../ink/ink18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3.png"/><Relationship Id="rId7" Type="http://schemas.openxmlformats.org/officeDocument/2006/relationships/customXml" Target="../ink/ink23.xml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customXml" Target="../ink/ink22.xml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customXml" Target="../ink/ink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customXml" Target="../ink/ink27.xml"/><Relationship Id="rId10" Type="http://schemas.openxmlformats.org/officeDocument/2006/relationships/image" Target="../media/image45.png"/><Relationship Id="rId4" Type="http://schemas.openxmlformats.org/officeDocument/2006/relationships/image" Target="../media/image42.png"/><Relationship Id="rId9" Type="http://schemas.openxmlformats.org/officeDocument/2006/relationships/customXml" Target="../ink/ink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customXml" Target="../ink/ink33.xml"/><Relationship Id="rId7" Type="http://schemas.openxmlformats.org/officeDocument/2006/relationships/customXml" Target="../ink/ink35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customXml" Target="../ink/ink34.xml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customXml" Target="../ink/ink37.xml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customXml" Target="../ink/ink38.xml"/><Relationship Id="rId7" Type="http://schemas.openxmlformats.org/officeDocument/2006/relationships/customXml" Target="../ink/ink40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customXml" Target="../ink/ink39.xml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426CAF0-8803-1973-E244-3883D3815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248" y="421935"/>
            <a:ext cx="6782747" cy="137179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FB3B26E-4746-14BC-9EDF-33E512EB2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494" y="2997747"/>
            <a:ext cx="3200847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3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5CA4638-3D11-105C-5C95-9D16825D4480}"/>
              </a:ext>
            </a:extLst>
          </p:cNvPr>
          <p:cNvSpPr txBox="1"/>
          <p:nvPr/>
        </p:nvSpPr>
        <p:spPr>
          <a:xfrm>
            <a:off x="2264898" y="1406769"/>
            <a:ext cx="315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Seleccionar antes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E41DB2-75A6-8AB3-D684-DA6EA71F2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224" y="2169866"/>
            <a:ext cx="5287113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296C8CA-681F-1821-ECB2-031B0428A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088" y="1007116"/>
            <a:ext cx="6482951" cy="32131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511D696B-BA22-AF5F-EA93-BE5732A1C6DD}"/>
                  </a:ext>
                </a:extLst>
              </p14:cNvPr>
              <p14:cNvContentPartPr/>
              <p14:nvPr/>
            </p14:nvContentPartPr>
            <p14:xfrm>
              <a:off x="2545754" y="3417868"/>
              <a:ext cx="2518200" cy="24228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511D696B-BA22-AF5F-EA93-BE5732A1C6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2114" y="3309868"/>
                <a:ext cx="262584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ACD5C64C-F209-1A6F-8540-D06D8D784DC3}"/>
                  </a:ext>
                </a:extLst>
              </p14:cNvPr>
              <p14:cNvContentPartPr/>
              <p14:nvPr/>
            </p14:nvContentPartPr>
            <p14:xfrm>
              <a:off x="5680274" y="3445948"/>
              <a:ext cx="1311480" cy="22824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ACD5C64C-F209-1A6F-8540-D06D8D784D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26274" y="3338308"/>
                <a:ext cx="1419120" cy="44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2452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A341B0CA-F573-858F-F54E-A637A5330E31}"/>
                  </a:ext>
                </a:extLst>
              </p14:cNvPr>
              <p14:cNvContentPartPr/>
              <p14:nvPr/>
            </p14:nvContentPartPr>
            <p14:xfrm>
              <a:off x="2714954" y="2138068"/>
              <a:ext cx="360" cy="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A341B0CA-F573-858F-F54E-A637A5330E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0954" y="203006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09A5E48B-0035-2CE3-5638-EC6FD64E0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042" y="413623"/>
            <a:ext cx="7281755" cy="172444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77FA57C-7CAA-289F-A7FC-946FB0DF8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3420" y="2306525"/>
            <a:ext cx="5884854" cy="393928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7701357-BB5F-5795-DEBC-C6F649AE4CD1}"/>
              </a:ext>
            </a:extLst>
          </p:cNvPr>
          <p:cNvSpPr txBox="1"/>
          <p:nvPr/>
        </p:nvSpPr>
        <p:spPr>
          <a:xfrm>
            <a:off x="3643656" y="1491737"/>
            <a:ext cx="2264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7/20= 0.35</a:t>
            </a:r>
            <a:br>
              <a:rPr lang="es-ES" dirty="0"/>
            </a:br>
            <a:r>
              <a:rPr lang="es-ES" dirty="0"/>
              <a:t>12/20= 0.6</a:t>
            </a:r>
            <a:endParaRPr lang="es-G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5813EED3-CA8D-0BBD-3205-89E3E2169DA7}"/>
                  </a:ext>
                </a:extLst>
              </p14:cNvPr>
              <p14:cNvContentPartPr/>
              <p14:nvPr/>
            </p14:nvContentPartPr>
            <p14:xfrm>
              <a:off x="3826274" y="1704628"/>
              <a:ext cx="700200" cy="37980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5813EED3-CA8D-0BBD-3205-89E3E2169D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72274" y="1596628"/>
                <a:ext cx="80784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90D0B610-1B9E-B6A1-3051-2568F5BF513D}"/>
                  </a:ext>
                </a:extLst>
              </p14:cNvPr>
              <p14:cNvContentPartPr/>
              <p14:nvPr/>
            </p14:nvContentPartPr>
            <p14:xfrm>
              <a:off x="4445114" y="1175428"/>
              <a:ext cx="299520" cy="11844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90D0B610-1B9E-B6A1-3051-2568F5BF51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91114" y="1067788"/>
                <a:ext cx="40716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DAB627D1-550E-6BA5-FF42-D84FCD88026F}"/>
                  </a:ext>
                </a:extLst>
              </p14:cNvPr>
              <p14:cNvContentPartPr/>
              <p14:nvPr/>
            </p14:nvContentPartPr>
            <p14:xfrm>
              <a:off x="6484514" y="1127908"/>
              <a:ext cx="393120" cy="19224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DAB627D1-550E-6BA5-FF42-D84FCD88026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30874" y="1019908"/>
                <a:ext cx="50076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97EBCB73-547F-B01B-80CE-06E5ED592DF5}"/>
                  </a:ext>
                </a:extLst>
              </p14:cNvPr>
              <p14:cNvContentPartPr/>
              <p14:nvPr/>
            </p14:nvContentPartPr>
            <p14:xfrm>
              <a:off x="5049914" y="3122668"/>
              <a:ext cx="710280" cy="128160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97EBCB73-547F-B01B-80CE-06E5ED592DF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96274" y="3015028"/>
                <a:ext cx="81792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5DD44051-FDF6-4092-4B46-FF48F2CDDF1A}"/>
                  </a:ext>
                </a:extLst>
              </p14:cNvPr>
              <p14:cNvContentPartPr/>
              <p14:nvPr/>
            </p14:nvContentPartPr>
            <p14:xfrm>
              <a:off x="4473194" y="4798108"/>
              <a:ext cx="867960" cy="8532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5DD44051-FDF6-4092-4B46-FF48F2CDDF1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19194" y="4690468"/>
                <a:ext cx="9756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7CB2A3C6-EDFD-AA06-B182-13A1F1B78660}"/>
                  </a:ext>
                </a:extLst>
              </p14:cNvPr>
              <p14:cNvContentPartPr/>
              <p14:nvPr/>
            </p14:nvContentPartPr>
            <p14:xfrm>
              <a:off x="5584514" y="4712428"/>
              <a:ext cx="654840" cy="2844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7CB2A3C6-EDFD-AA06-B182-13A1F1B7866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30514" y="4604788"/>
                <a:ext cx="7624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BFE9487D-880E-CA58-49B7-6A3F697B2155}"/>
                  </a:ext>
                </a:extLst>
              </p14:cNvPr>
              <p14:cNvContentPartPr/>
              <p14:nvPr/>
            </p14:nvContentPartPr>
            <p14:xfrm>
              <a:off x="4712594" y="4912228"/>
              <a:ext cx="884160" cy="13896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BFE9487D-880E-CA58-49B7-6A3F697B215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58594" y="4804588"/>
                <a:ext cx="99180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4224DB26-7AC8-0FDE-5C82-101DFFB08773}"/>
                  </a:ext>
                </a:extLst>
              </p14:cNvPr>
              <p14:cNvContentPartPr/>
              <p14:nvPr/>
            </p14:nvContentPartPr>
            <p14:xfrm>
              <a:off x="4430714" y="5630428"/>
              <a:ext cx="354240" cy="119880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4224DB26-7AC8-0FDE-5C82-101DFFB0877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76714" y="5522788"/>
                <a:ext cx="461880" cy="33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8859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FA47AC7-1B95-AC21-0BF8-C5C93FC99E5A}"/>
              </a:ext>
            </a:extLst>
          </p:cNvPr>
          <p:cNvSpPr txBox="1"/>
          <p:nvPr/>
        </p:nvSpPr>
        <p:spPr>
          <a:xfrm>
            <a:off x="1083212" y="1980192"/>
            <a:ext cx="1084619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800" b="1" dirty="0"/>
              <a:t>ANALISIS </a:t>
            </a:r>
            <a:endParaRPr lang="es-GT" sz="13800" b="1" dirty="0"/>
          </a:p>
        </p:txBody>
      </p:sp>
    </p:spTree>
    <p:extLst>
      <p:ext uri="{BB962C8B-B14F-4D97-AF65-F5344CB8AC3E}">
        <p14:creationId xmlns:p14="http://schemas.microsoft.com/office/powerpoint/2010/main" val="3720222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7C164CE-C784-80BF-4AE8-E0D2F28E2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41" y="594917"/>
            <a:ext cx="9088118" cy="566816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388B060F-0141-B794-9F12-17AACC1DA779}"/>
                  </a:ext>
                </a:extLst>
              </p14:cNvPr>
              <p14:cNvContentPartPr/>
              <p14:nvPr/>
            </p14:nvContentPartPr>
            <p14:xfrm>
              <a:off x="1870394" y="725428"/>
              <a:ext cx="468000" cy="49680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388B060F-0141-B794-9F12-17AACC1DA7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6754" y="617428"/>
                <a:ext cx="575640" cy="7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EBC4F515-3131-831B-B2A1-E17BBBF5FBBB}"/>
                  </a:ext>
                </a:extLst>
              </p14:cNvPr>
              <p14:cNvContentPartPr/>
              <p14:nvPr/>
            </p14:nvContentPartPr>
            <p14:xfrm>
              <a:off x="8939354" y="5047948"/>
              <a:ext cx="2151000" cy="4647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EBC4F515-3131-831B-B2A1-E17BBBF5FB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85714" y="4940308"/>
                <a:ext cx="2258640" cy="68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9465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FA22A4ED-FD0F-B58A-073A-48FC183BF198}"/>
                  </a:ext>
                </a:extLst>
              </p14:cNvPr>
              <p14:cNvContentPartPr/>
              <p14:nvPr/>
            </p14:nvContentPartPr>
            <p14:xfrm>
              <a:off x="4009154" y="1378108"/>
              <a:ext cx="360" cy="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FA22A4ED-FD0F-B58A-073A-48FC183BF1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154" y="127046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A7497311-7025-AFBF-BFBA-87CC34EF1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679" y="1385602"/>
            <a:ext cx="6744641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19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71E7563-0DFA-6319-3343-E9241C95EB03}"/>
              </a:ext>
            </a:extLst>
          </p:cNvPr>
          <p:cNvSpPr txBox="1"/>
          <p:nvPr/>
        </p:nvSpPr>
        <p:spPr>
          <a:xfrm>
            <a:off x="773722" y="604910"/>
            <a:ext cx="51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Desplazamiento producto de la carga Viva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759BDF-0A09-3EBA-B083-93126F47A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779" y="1971471"/>
            <a:ext cx="4763067" cy="24210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AF5C492E-69E6-5560-5E5E-827D93E96DAA}"/>
                  </a:ext>
                </a:extLst>
              </p14:cNvPr>
              <p14:cNvContentPartPr/>
              <p14:nvPr/>
            </p14:nvContentPartPr>
            <p14:xfrm>
              <a:off x="2128874" y="2656828"/>
              <a:ext cx="1536840" cy="6249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AF5C492E-69E6-5560-5E5E-827D93E96D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5234" y="2548828"/>
                <a:ext cx="1644480" cy="84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4599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564493FD-FDF9-A185-2850-695438B7F776}"/>
                  </a:ext>
                </a:extLst>
              </p14:cNvPr>
              <p14:cNvContentPartPr/>
              <p14:nvPr/>
            </p14:nvContentPartPr>
            <p14:xfrm>
              <a:off x="2981714" y="2039068"/>
              <a:ext cx="360" cy="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564493FD-FDF9-A185-2850-695438B7F7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8074" y="193142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A75DD746-1723-2953-8A3D-7A0B8577C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947" y="506437"/>
            <a:ext cx="3600646" cy="561575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DE81EFE3-CAF7-58A7-EE62-0A2D7A90F019}"/>
                  </a:ext>
                </a:extLst>
              </p14:cNvPr>
              <p14:cNvContentPartPr/>
              <p14:nvPr/>
            </p14:nvContentPartPr>
            <p14:xfrm>
              <a:off x="3607394" y="1208188"/>
              <a:ext cx="1238040" cy="1857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DE81EFE3-CAF7-58A7-EE62-0A2D7A90F01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53394" y="1100548"/>
                <a:ext cx="134568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E052CEF5-30A7-0202-B709-F0C4F60825A8}"/>
                  </a:ext>
                </a:extLst>
              </p14:cNvPr>
              <p14:cNvContentPartPr/>
              <p14:nvPr/>
            </p14:nvContentPartPr>
            <p14:xfrm>
              <a:off x="5627714" y="5755348"/>
              <a:ext cx="373680" cy="16704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E052CEF5-30A7-0202-B709-F0C4F60825A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74074" y="5647348"/>
                <a:ext cx="48132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E413090F-0F57-5DCC-6E9C-8415C4BD0A11}"/>
                  </a:ext>
                </a:extLst>
              </p14:cNvPr>
              <p14:cNvContentPartPr/>
              <p14:nvPr/>
            </p14:nvContentPartPr>
            <p14:xfrm>
              <a:off x="3743474" y="5625748"/>
              <a:ext cx="805680" cy="31176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E413090F-0F57-5DCC-6E9C-8415C4BD0A1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89834" y="5517748"/>
                <a:ext cx="913320" cy="52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6394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7BBEC0E-8014-54B3-282D-8D199F06DA6F}"/>
              </a:ext>
            </a:extLst>
          </p:cNvPr>
          <p:cNvSpPr txBox="1"/>
          <p:nvPr/>
        </p:nvSpPr>
        <p:spPr>
          <a:xfrm>
            <a:off x="1659987" y="661181"/>
            <a:ext cx="763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Luego voy a ver que me muestre el diagrama de momentos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E83463A-8FF2-F3B4-EE0F-A646375A4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468" y="2059659"/>
            <a:ext cx="4941627" cy="20670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4772D5D9-1054-E82D-0847-4AF658A8F9DF}"/>
                  </a:ext>
                </a:extLst>
              </p14:cNvPr>
              <p14:cNvContentPartPr/>
              <p14:nvPr/>
            </p14:nvContentPartPr>
            <p14:xfrm>
              <a:off x="4495154" y="2769868"/>
              <a:ext cx="789480" cy="57852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4772D5D9-1054-E82D-0847-4AF658A8F9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41154" y="2662228"/>
                <a:ext cx="897120" cy="79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1192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34ACC94-D569-10F8-5531-9F1A41061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469" y="197029"/>
            <a:ext cx="4439270" cy="61825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7754093E-0136-949F-EF10-5F01020008AB}"/>
                  </a:ext>
                </a:extLst>
              </p14:cNvPr>
              <p14:cNvContentPartPr/>
              <p14:nvPr/>
            </p14:nvContentPartPr>
            <p14:xfrm>
              <a:off x="3487514" y="1051588"/>
              <a:ext cx="2550960" cy="31500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7754093E-0136-949F-EF10-5F01020008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33874" y="943588"/>
                <a:ext cx="2658600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86D84FAF-967F-FFBB-0095-79B709C87E13}"/>
                  </a:ext>
                </a:extLst>
              </p14:cNvPr>
              <p14:cNvContentPartPr/>
              <p14:nvPr/>
            </p14:nvContentPartPr>
            <p14:xfrm>
              <a:off x="4570394" y="2122228"/>
              <a:ext cx="1320120" cy="7272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86D84FAF-967F-FFBB-0095-79B709C87E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16394" y="2014228"/>
                <a:ext cx="142776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3B8CC844-4A14-88B6-E6E2-E57EB83F4DC7}"/>
                  </a:ext>
                </a:extLst>
              </p14:cNvPr>
              <p14:cNvContentPartPr/>
              <p14:nvPr/>
            </p14:nvContentPartPr>
            <p14:xfrm>
              <a:off x="6147914" y="6019228"/>
              <a:ext cx="639360" cy="4536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3B8CC844-4A14-88B6-E6E2-E57EB83F4DC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94274" y="5911588"/>
                <a:ext cx="74700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ABF349E1-2715-8194-6876-12AE7565C523}"/>
                  </a:ext>
                </a:extLst>
              </p14:cNvPr>
              <p14:cNvContentPartPr/>
              <p14:nvPr/>
            </p14:nvContentPartPr>
            <p14:xfrm>
              <a:off x="4327754" y="5884228"/>
              <a:ext cx="796680" cy="16740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ABF349E1-2715-8194-6876-12AE7565C52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73754" y="5776588"/>
                <a:ext cx="904320" cy="38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013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3E997F0-4428-46D9-E653-3B9040CA0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178" y="1321041"/>
            <a:ext cx="8907112" cy="374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89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84E4CE2-865E-9557-FA44-7F311F9D3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811" y="1318918"/>
            <a:ext cx="6830378" cy="42201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25473503-850A-5BD3-9997-749B82121450}"/>
                  </a:ext>
                </a:extLst>
              </p14:cNvPr>
              <p14:cNvContentPartPr/>
              <p14:nvPr/>
            </p14:nvContentPartPr>
            <p14:xfrm>
              <a:off x="5605394" y="3262708"/>
              <a:ext cx="148320" cy="11340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25473503-850A-5BD3-9997-749B821214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51754" y="3154708"/>
                <a:ext cx="255960" cy="32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0294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6BC4978-97E3-194A-368C-059BCBE4E544}"/>
              </a:ext>
            </a:extLst>
          </p:cNvPr>
          <p:cNvSpPr txBox="1"/>
          <p:nvPr/>
        </p:nvSpPr>
        <p:spPr>
          <a:xfrm>
            <a:off x="1237955" y="647114"/>
            <a:ext cx="9312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Opcion</a:t>
            </a:r>
            <a:r>
              <a:rPr lang="es-ES" dirty="0"/>
              <a:t> que muestre los diagramas de control </a:t>
            </a:r>
            <a:r>
              <a:rPr lang="es-ES" b="1" dirty="0"/>
              <a:t>DONDE MUESTRA LOS MAXIMOS Y LOS MINIMOS, NUESTRO PRIMER RESULTADO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F6FD9B-BD97-6936-19F7-5F3C375E6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899" y="1293445"/>
            <a:ext cx="3584203" cy="53125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6395B494-2D44-77EA-6AA5-FC4C370FCFDD}"/>
                  </a:ext>
                </a:extLst>
              </p14:cNvPr>
              <p14:cNvContentPartPr/>
              <p14:nvPr/>
            </p14:nvContentPartPr>
            <p14:xfrm>
              <a:off x="2749514" y="4203748"/>
              <a:ext cx="5226840" cy="31320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6395B494-2D44-77EA-6AA5-FC4C370FCF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5514" y="4095748"/>
                <a:ext cx="5334480" cy="52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8398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B679341-A18E-9E2C-7384-34F3E7E52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22" y="1390026"/>
            <a:ext cx="8783276" cy="472505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BE2152C-C608-E279-B61B-ABA1BF8C3662}"/>
              </a:ext>
            </a:extLst>
          </p:cNvPr>
          <p:cNvSpPr txBox="1"/>
          <p:nvPr/>
        </p:nvSpPr>
        <p:spPr>
          <a:xfrm>
            <a:off x="1547445" y="1020694"/>
            <a:ext cx="502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Ya apareció el momento máximo </a:t>
            </a:r>
            <a:endParaRPr lang="es-G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A407F873-0804-BD78-A5C0-0E8012994D82}"/>
                  </a:ext>
                </a:extLst>
              </p14:cNvPr>
              <p14:cNvContentPartPr/>
              <p14:nvPr/>
            </p14:nvContentPartPr>
            <p14:xfrm>
              <a:off x="5679194" y="3177748"/>
              <a:ext cx="995040" cy="7473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A407F873-0804-BD78-A5C0-0E8012994D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25194" y="3069748"/>
                <a:ext cx="1102680" cy="96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3632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0B4CC17-8FD3-415A-65F6-A71B3DFEB636}"/>
              </a:ext>
            </a:extLst>
          </p:cNvPr>
          <p:cNvSpPr txBox="1"/>
          <p:nvPr/>
        </p:nvSpPr>
        <p:spPr>
          <a:xfrm>
            <a:off x="886263" y="379828"/>
            <a:ext cx="6555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Click</a:t>
            </a:r>
            <a:r>
              <a:rPr lang="es-ES" dirty="0"/>
              <a:t> derecho para que aparezca. MOMENTO A LO LARGO, PRESIONAR EN SHOW MAX, para que muestre todos los valores 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B45FBE-1466-AECF-CFA3-5EBD3FA2D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50" y="935192"/>
            <a:ext cx="5373297" cy="55429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852B47B4-112C-FFE3-223C-CE88035B096E}"/>
                  </a:ext>
                </a:extLst>
              </p14:cNvPr>
              <p14:cNvContentPartPr/>
              <p14:nvPr/>
            </p14:nvContentPartPr>
            <p14:xfrm>
              <a:off x="480434" y="4515148"/>
              <a:ext cx="5182560" cy="61020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852B47B4-112C-FFE3-223C-CE88035B09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794" y="4407508"/>
                <a:ext cx="5290200" cy="82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DDB9CCF5-78C2-6CD8-E8BC-86A3084033F3}"/>
                  </a:ext>
                </a:extLst>
              </p14:cNvPr>
              <p14:cNvContentPartPr/>
              <p14:nvPr/>
            </p14:nvContentPartPr>
            <p14:xfrm>
              <a:off x="336794" y="5358988"/>
              <a:ext cx="5578920" cy="46764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DDB9CCF5-78C2-6CD8-E8BC-86A3084033F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2794" y="5250988"/>
                <a:ext cx="5686560" cy="68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2CCE4329-0B88-AE55-328A-75B06820A69E}"/>
                  </a:ext>
                </a:extLst>
              </p14:cNvPr>
              <p14:cNvContentPartPr/>
              <p14:nvPr/>
            </p14:nvContentPartPr>
            <p14:xfrm>
              <a:off x="2287634" y="2446948"/>
              <a:ext cx="763200" cy="24192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2CCE4329-0B88-AE55-328A-75B06820A6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33994" y="2338948"/>
                <a:ext cx="870840" cy="4575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996477B1-F2E1-BACC-A45F-2CC3E0F11657}"/>
              </a:ext>
            </a:extLst>
          </p:cNvPr>
          <p:cNvSpPr txBox="1"/>
          <p:nvPr/>
        </p:nvSpPr>
        <p:spPr>
          <a:xfrm>
            <a:off x="5641144" y="2968283"/>
            <a:ext cx="91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 coincide la </a:t>
            </a:r>
            <a:r>
              <a:rPr lang="es-ES" dirty="0" err="1"/>
              <a:t>deflexino</a:t>
            </a:r>
            <a:r>
              <a:rPr lang="es-ES" dirty="0"/>
              <a:t> y el momento máxima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16018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F1732F9-FC3A-1481-80AA-C9FB377C9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6" y="2421612"/>
            <a:ext cx="10951000" cy="285883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B66A2FE-E355-C1A3-6637-D188AD3B08AA}"/>
              </a:ext>
            </a:extLst>
          </p:cNvPr>
          <p:cNvSpPr txBox="1"/>
          <p:nvPr/>
        </p:nvSpPr>
        <p:spPr>
          <a:xfrm>
            <a:off x="6347696" y="2560320"/>
            <a:ext cx="3474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Momento máximo </a:t>
            </a:r>
            <a:endParaRPr lang="es-GT" sz="28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9095E952-CA80-3FA8-F81C-CBFC381B5A54}"/>
                  </a:ext>
                </a:extLst>
              </p14:cNvPr>
              <p14:cNvContentPartPr/>
              <p14:nvPr/>
            </p14:nvContentPartPr>
            <p14:xfrm>
              <a:off x="8054834" y="3413548"/>
              <a:ext cx="2604960" cy="62640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9095E952-CA80-3FA8-F81C-CBFC381B5A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01194" y="3305908"/>
                <a:ext cx="2712600" cy="84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5D72A48B-9D37-7915-771B-908C252FBE5E}"/>
                  </a:ext>
                </a:extLst>
              </p14:cNvPr>
              <p14:cNvContentPartPr/>
              <p14:nvPr/>
            </p14:nvContentPartPr>
            <p14:xfrm>
              <a:off x="5850194" y="2599588"/>
              <a:ext cx="4457880" cy="43920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5D72A48B-9D37-7915-771B-908C252FBE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96554" y="2491948"/>
                <a:ext cx="4565520" cy="65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3441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9C2FF3C-DDEE-8FC3-458A-B1719215D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58" y="1911800"/>
            <a:ext cx="10759399" cy="303439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7A57449-6495-FF12-B1F2-859F200702B4}"/>
              </a:ext>
            </a:extLst>
          </p:cNvPr>
          <p:cNvSpPr txBox="1"/>
          <p:nvPr/>
        </p:nvSpPr>
        <p:spPr>
          <a:xfrm>
            <a:off x="5542670" y="1911800"/>
            <a:ext cx="478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DEFLEXION MAXIMA </a:t>
            </a:r>
            <a:endParaRPr lang="es-GT" sz="32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FDE860EB-EF76-56D1-72A2-2E47D3200269}"/>
                  </a:ext>
                </a:extLst>
              </p14:cNvPr>
              <p14:cNvContentPartPr/>
              <p14:nvPr/>
            </p14:nvContentPartPr>
            <p14:xfrm>
              <a:off x="7874474" y="2665828"/>
              <a:ext cx="2405880" cy="5295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FDE860EB-EF76-56D1-72A2-2E47D32002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20834" y="2558188"/>
                <a:ext cx="2513520" cy="74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DA6617C3-F668-0996-49BE-D6FA4E3DDFC4}"/>
                  </a:ext>
                </a:extLst>
              </p14:cNvPr>
              <p14:cNvContentPartPr/>
              <p14:nvPr/>
            </p14:nvContentPartPr>
            <p14:xfrm>
              <a:off x="5509274" y="2206828"/>
              <a:ext cx="2917440" cy="34092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DA6617C3-F668-0996-49BE-D6FA4E3DDF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5274" y="2099188"/>
                <a:ext cx="302508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F6417D1E-D633-F9E7-816C-FFFC93507149}"/>
                  </a:ext>
                </a:extLst>
              </p14:cNvPr>
              <p14:cNvContentPartPr/>
              <p14:nvPr/>
            </p14:nvContentPartPr>
            <p14:xfrm>
              <a:off x="5442674" y="2052028"/>
              <a:ext cx="3641400" cy="29736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F6417D1E-D633-F9E7-816C-FFFC9350714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88674" y="1944388"/>
                <a:ext cx="3749040" cy="51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9194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0FF3505-6912-7F41-A849-1F6C22860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28" y="2730588"/>
            <a:ext cx="9315945" cy="192581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689F7FC-129A-4E5C-0FDF-B57FCD2378F8}"/>
              </a:ext>
            </a:extLst>
          </p:cNvPr>
          <p:cNvSpPr txBox="1"/>
          <p:nvPr/>
        </p:nvSpPr>
        <p:spPr>
          <a:xfrm>
            <a:off x="1533377" y="942535"/>
            <a:ext cx="7723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Si nos hubieran pedido la cortante máxima, esta a uno de los 2 extremos </a:t>
            </a:r>
            <a:endParaRPr lang="es-GT" sz="28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0916188-B71E-BFED-86EE-E96406107B08}"/>
              </a:ext>
            </a:extLst>
          </p:cNvPr>
          <p:cNvSpPr txBox="1"/>
          <p:nvPr/>
        </p:nvSpPr>
        <p:spPr>
          <a:xfrm>
            <a:off x="5641143" y="2968283"/>
            <a:ext cx="3348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CORTANTE MAXIMA </a:t>
            </a:r>
            <a:endParaRPr lang="es-GT" sz="2800" b="1" dirty="0"/>
          </a:p>
        </p:txBody>
      </p:sp>
    </p:spTree>
    <p:extLst>
      <p:ext uri="{BB962C8B-B14F-4D97-AF65-F5344CB8AC3E}">
        <p14:creationId xmlns:p14="http://schemas.microsoft.com/office/powerpoint/2010/main" val="253994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E25ACB-8AD5-76CF-E94E-887ECC457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214" y="1351606"/>
            <a:ext cx="5372897" cy="33048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ABE6C4A-655B-7382-77A1-F04892D1B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20" y="868750"/>
            <a:ext cx="4283772" cy="472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6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83897FE-E078-4467-5F4A-10F6D9353EB6}"/>
              </a:ext>
            </a:extLst>
          </p:cNvPr>
          <p:cNvSpPr/>
          <p:nvPr/>
        </p:nvSpPr>
        <p:spPr>
          <a:xfrm>
            <a:off x="2166201" y="2038867"/>
            <a:ext cx="760637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Asignar cargas </a:t>
            </a:r>
          </a:p>
        </p:txBody>
      </p:sp>
    </p:spTree>
    <p:extLst>
      <p:ext uri="{BB962C8B-B14F-4D97-AF65-F5344CB8AC3E}">
        <p14:creationId xmlns:p14="http://schemas.microsoft.com/office/powerpoint/2010/main" val="164152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29BD659-BE95-FE1C-4559-462EDBDAB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075" y="2647841"/>
            <a:ext cx="5553850" cy="156231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9920CE1-6765-8F4C-9B69-BC26EEE194A9}"/>
              </a:ext>
            </a:extLst>
          </p:cNvPr>
          <p:cNvSpPr txBox="1"/>
          <p:nvPr/>
        </p:nvSpPr>
        <p:spPr>
          <a:xfrm>
            <a:off x="4586067" y="1055077"/>
            <a:ext cx="357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Seleccionar primero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4761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304FA59-B042-4C69-35C5-AD6CC5793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785" y="2019103"/>
            <a:ext cx="5944430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7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6BB25F0-30E0-3450-1FB1-A55AC376C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626" y="1423707"/>
            <a:ext cx="5906324" cy="40105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E353393F-E130-92AD-B8A7-382E43F2D9DC}"/>
                  </a:ext>
                </a:extLst>
              </p14:cNvPr>
              <p14:cNvContentPartPr/>
              <p14:nvPr/>
            </p14:nvContentPartPr>
            <p14:xfrm>
              <a:off x="4726274" y="2162548"/>
              <a:ext cx="1506600" cy="2019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E353393F-E130-92AD-B8A7-382E43F2D9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2634" y="2054548"/>
                <a:ext cx="161424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19F40A02-3D81-B933-BAAD-B2579B3A1BA0}"/>
                  </a:ext>
                </a:extLst>
              </p14:cNvPr>
              <p14:cNvContentPartPr/>
              <p14:nvPr/>
            </p14:nvContentPartPr>
            <p14:xfrm>
              <a:off x="3826274" y="3826108"/>
              <a:ext cx="1801800" cy="15588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19F40A02-3D81-B933-BAAD-B2579B3A1BA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72274" y="3718468"/>
                <a:ext cx="190944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1CB3759C-EB14-A31C-9B1B-58959C8F6D4B}"/>
                  </a:ext>
                </a:extLst>
              </p14:cNvPr>
              <p14:cNvContentPartPr/>
              <p14:nvPr/>
            </p14:nvContentPartPr>
            <p14:xfrm>
              <a:off x="3150914" y="4330828"/>
              <a:ext cx="1716120" cy="12816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1CB3759C-EB14-A31C-9B1B-58959C8F6D4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96914" y="4223188"/>
                <a:ext cx="182376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3C019A73-D2EB-B7A3-D848-8573DAC7F8BF}"/>
                  </a:ext>
                </a:extLst>
              </p14:cNvPr>
              <p14:cNvContentPartPr/>
              <p14:nvPr/>
            </p14:nvContentPartPr>
            <p14:xfrm>
              <a:off x="3052634" y="4937788"/>
              <a:ext cx="887400" cy="22644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3C019A73-D2EB-B7A3-D848-8573DAC7F8B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98634" y="4830148"/>
                <a:ext cx="995040" cy="44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871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BE07979-DD4B-DE65-FE87-C8F1F0416128}"/>
                  </a:ext>
                </a:extLst>
              </p14:cNvPr>
              <p14:cNvContentPartPr/>
              <p14:nvPr/>
            </p14:nvContentPartPr>
            <p14:xfrm>
              <a:off x="5795474" y="2559628"/>
              <a:ext cx="360" cy="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BE07979-DD4B-DE65-FE87-C8F1F04161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1834" y="245198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2E7F8536-58BD-91BE-0CD1-EE935E340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651" y="1351501"/>
            <a:ext cx="7022473" cy="298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38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796D7D8-CA67-9082-DFEE-B1011B709073}"/>
              </a:ext>
            </a:extLst>
          </p:cNvPr>
          <p:cNvSpPr/>
          <p:nvPr/>
        </p:nvSpPr>
        <p:spPr>
          <a:xfrm>
            <a:off x="3020226" y="2967335"/>
            <a:ext cx="64613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CARGAS PUNTUALES 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30777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107</Words>
  <Application>Microsoft Office PowerPoint</Application>
  <PresentationFormat>Panorámica</PresentationFormat>
  <Paragraphs>16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</dc:creator>
  <cp:lastModifiedBy>Ivan</cp:lastModifiedBy>
  <cp:revision>1</cp:revision>
  <dcterms:created xsi:type="dcterms:W3CDTF">2025-06-12T09:39:56Z</dcterms:created>
  <dcterms:modified xsi:type="dcterms:W3CDTF">2025-06-12T09:50:45Z</dcterms:modified>
</cp:coreProperties>
</file>