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4.6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1,'-4'4,"1"-1,0 1,0 1,0-1,1 0,-1 0,1 1,0 0,1-1,-1 1,1 0,0 0,0 0,0 0,0 0,1 0,0 0,0 0,1 0,-1 0,1 0,0 0,0 0,3 6,-1-3,1 0,0 0,0 0,0 0,1 0,0-1,1 0,0 0,0 0,0-1,1 0,14 10,11 3,0-1,2-3,-1 0,2-2,52 12,189 23,-117-35,223-12,-170-4,331 3,-498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56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5784 0,'-186'9,"-260"44,134-10,-759 54,136-15,-34-20,-4-53,82-12,4490 4,-1822-2,-1737-1,-1 0,0-3,0-1,73-23,141-69,-223 86,-13 5,-6 3,0 0,0-1,0 0,-1-1,0 0,0 0,0-1,-1 0,0-1,8-9,-16 17,-1-1,1 0,-1 1,0-1,1 0,-1 1,0-1,1 0,-1 0,0 1,0-1,1 0,-1 0,0 0,0 1,0-1,0 0,0 0,0 0,0 1,-1-1,1 0,0 0,0 1,0-1,-1 0,1 0,-1 1,1-1,0 0,-1 1,1-1,-1 0,1 1,-1-1,0 1,1-1,-1 1,0-1,1 1,-1 0,0-1,1 1,-1 0,0-1,0 1,1 0,-1 0,0 0,0 0,-1-1,-49-7,48 8,-532-5,313 9,-1082 22,-533-9,1192-19,-692 2,1310 3,27-3,0 0,0 0,-1 1,1-1,0 0,0 0,0 0,0 0,0 1,0-1,0 0,-1 0,1 0,0 0,0 1,0-1,0 0,0 0,0 0,0 1,0-1,0 0,0 0,0 0,0 1,0-1,0 0,0 0,1 0,-1 1,0-1,0 0,0 0,0 0,0 0,0 1,0-1,0 0,1 0,-1 0,0 0,0 0,0 0,0 1,1-1,-1 0,0 0,0 0,0 0,0 0,1 0,-1 0,0 0,46 20,-8-9,1-1,0-2,56 4,-50-7,890 71,-565-52,1791 34,-2145-58,24 1,0-2,1-1,-1-2,0-1,-1-3,44-13,-50 9,47-18,1 5,100-20,-46 25,256-6,2052 29,-2405-3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3:02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1300 1,'0'0,"-1"0,1 0,-1 0,1 0,-1 0,1 0,-1 0,1 0,0 0,-1 0,1 0,-1 0,1 0,-1 0,1 0,-1 0,1 0,0 1,-1-1,1 0,-1 0,1 0,0 1,-1-1,1 0,0 1,-1-1,1 0,0 1,-1-1,1 0,0 1,0-1,-1 1,1-1,0 0,0 1,0-1,0 1,-1 0,13 18,26 14,-10-12,0 0,2-2,1-1,0-2,1-1,0-1,2-2,-1-1,1-2,1-1,70 7,249-15,-204-3,-106 3,-17 1,1-1,-1-1,1-2,-1 0,0-2,26-9,-50 14,0-1,-1 0,1 0,-1 0,1-1,-1 1,0-1,0 1,1-1,2-3,-5 5,0 0,0-1,1 1,-1-1,0 1,0 0,0-1,1 1,-1-1,0 1,0-1,0 1,0-1,0 1,0-1,0 1,0 0,0-1,0 1,0-1,0 1,-1-1,1 1,0-1,0 1,0-1,-1 1,1 0,0-1,0 1,-1 0,1-1,0 1,-1-1,-3-1,1-1,-1 1,0 0,0 0,0 1,0-1,-1 1,1 0,0 0,-8-1,-97-6,-169 8,131 3,87 0,-1 2,2 3,-1 3,2 2,-1 3,2 2,0 3,2 2,-55 32,-277 152,117-30,56-33,165-115,-1-3,-85 34,-85 30,186-73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3:04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79,'8'1,"1"-1,-1 2,1-1,-1 1,0 1,0-1,0 1,9 5,62 38,-18-9,-22-19,0-2,1-2,1-2,0-1,65 8,217 7,-268-24,1474 13,-963-18,365 3,-644-20,-21 1,975 17,-593 5,-263-24,-11 0,1402 23,-1621-10,268-48,-87 7,-167 30,531-47,-489 50,139-5,-271 20,604 4,-187 56,-336-34,232 9,-112-15,-68-2,-62-15,-331-1,-278 10,-1139 154,894-83,-609 10,-4-63,1136-26,-3118 6,1939-11,1193 10,-318 58,6 2,73-52,-84 7,-551 34,132-61,972-26,-20 17,1 2,0 2,0 2,48-2,185 6,-169 4,6375 2,-5145-35,-1235 25,-1-4,0-5,-1-4,-2-5,102-39,10-7,3 10,265-41,443-38,7 65,2214 35,-2879 40,-211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06.9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32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0,'-1'0,"0"0,0 0,0 0,0 0,1 1,-1-1,0 0,0 0,0 1,0-1,0 0,1 1,-1-1,0 1,0-1,1 1,-1 0,0-1,1 1,-1 0,0-1,1 1,-1 0,1 0,-1 0,1-1,0 1,-1 0,1 0,0 0,-1 0,1 0,0 0,0-1,0 3,0-1,0 0,0 0,0 0,0 0,1 0,-1 0,1 0,-1 0,1 0,0 0,0 0,0-1,0 1,0 0,0 0,2 1,8 8,1-1,1 0,-1-1,1-1,27 14,81 28,-86-37,-1-2,0-2,0-1,1-2,48 3,72 12,-35 3,1-6,0-6,175-3,3090-15,-1841 9,1685-3,-3183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33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1586 939,'-41'-2,"-67"-12,8 0,-633 3,443 14,208-3,-102-1,181 1,0 0,0 0,1 0,-1-1,0 1,1-1,-1 1,0-1,1 0,-1 0,1 0,-1 0,1-1,-1 1,-1-2,3 2,1 0,0 0,-1 0,1 1,0-1,-1 0,1 0,0 0,0 0,0 0,0 1,0-1,0 0,0 0,0 0,0 0,1 0,-1 1,0-1,0 0,1 0,-1 0,0 1,1-1,-1 0,1 0,-1 1,1-1,1-1,6-6,0 0,1 0,0 1,0 0,16-9,150-80,25-15,-113 57,153-128,-238 179,1 1,0-1,0 1,0-1,0 1,0 0,0 0,1 0,-1 1,1-1,-1 1,6-2,-9 3,1 0,0 1,0-1,-1 0,1 0,0 0,-1 1,1-1,0 0,-1 0,1 1,0-1,-1 1,1-1,-1 1,1-1,-1 1,1-1,-1 1,1-1,-1 1,1 0,-1 0,9 30,-6 13,-1 0,-3 1,-6 48,-29 134,-5 58,40-278,-2 29,1 1,2-1,9 67,-7-94,-1 0,2 0,-1 0,1 0,1 0,-1 0,2-1,-1 0,1 0,0 0,1 0,0-1,0 0,0 0,1-1,0 1,1-2,-1 1,1-1,10 5,2-1,0-2,1 0,-1-2,1 0,1-1,-1-1,27 0,156-8,-149 1,-25 3,1-1,-1-2,0-1,0-2,57-20,-76 23,0-1,-1-1,1 0,-2 0,1-1,0 0,-1-1,-1 0,1 0,-1-1,-1 0,0-1,0 1,-1-1,0-1,0 1,-1-1,5-17,-4 5,0-1,-2 1,-1-1,1-43,-13-99,1 49,9 105,-1-1,-1 0,0 0,-1 0,0 0,-1 1,0-1,-1 1,-1 0,0 0,0 0,-1 1,-1 0,-13-18,6 13,-2 1,0 1,0 0,-1 1,-1 1,0 0,-1 1,0 1,-1 1,0 1,0 1,0 0,-1 2,0 0,0 2,-1 0,-26 0,46 3,-9 0,1 0,-1-1,0 0,1-1,-19-6,27 8,0-1,0 0,0 0,1 0,-1 0,0 0,1 0,-1-1,1 1,-1-1,1 1,0-1,-1 1,1-1,0 0,0 1,0-1,1 0,-1 0,0 0,1 0,-1 0,1 0,-1 1,1-1,0 0,0-1,0 1,0 0,0 0,0 0,1 1,-1-1,1 0,-1 0,1 0,0 0,1-2,10-23,1 1,1 0,2 1,0 1,37-42,-27 35,42-68,-66 96,0 0,0 0,0 0,-1-1,1 1,-1 0,0-1,0 1,0-1,-1 1,1-1,-1 1,0-1,0 0,0 1,0-1,-1 1,1-1,-2-4,0 5,0 1,1 0,-1 0,0 1,0-1,-1 0,1 1,0-1,0 1,-1 0,1 0,-1-1,1 2,-1-1,1 0,-1 0,0 1,1 0,-1-1,0 1,1 0,-1 0,0 1,1-1,-6 1,-9 2,-1 1,1 0,0 1,0 1,0 1,1 0,0 1,0 1,1 0,-16 14,-9 8,1 2,-46 52,50-45,2 2,2 2,2 0,2 2,2 1,2 2,-20 60,35-86,1 0,1 0,1 1,1-1,-1 33,4-50,1 0,0 0,1 0,0 0,0 0,0 0,0 0,1 0,0 0,0-1,1 1,-1-1,1 1,1-1,-1 0,1 0,-1-1,1 1,1-1,-1 0,1 0,-1 0,1 0,0-1,1 0,5 3,3-1,1 0,0 0,0-2,1 0,-1 0,26-1,99-6,-81 1,17-1,-17 0,67 4,-119 2,0-1,-1 1,1 0,0 0,-1 0,0 1,1 0,-1 1,-1-1,1 1,0 0,-1 1,0-1,0 1,0 0,0 0,-1 1,6 8,8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6:46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1,'0'8,"1"1,0-1,1 1,0-1,1 0,-1 0,1 0,1 0,0-1,0 1,0-1,1 0,0 0,0 0,1-1,0 0,0 0,1 0,12 8,13 7,0-2,0-1,44 16,-52-23,2-1,1 0,0-1,1-2,0-1,40 3,552 40,16-44,-490-5,773-5,-847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6:47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1,'-2'56,"0"-39,1 1,0-1,2 1,0-1,1 0,8 33,-7-45,-1 0,1 0,1 0,-1 0,1 0,0-1,0 0,0 0,1 0,-1 0,1-1,9 6,71 31,-66-32,6 1,0-1,1-1,0-1,1-1,42 2,141-8,-115-2,687 2,-940 2,-189-3,244-11,59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7:10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1,'9'12,"1"0,0-1,0 0,1 0,1-1,0-1,0 0,19 10,-14-7,16 8,1-1,0-2,1-1,1-2,61 16,-22-13,144 15,268-25,-385-9,-177 29,-30-5,-22 6,121-26,0 0,1 1,-1 0,0 0,1 0,0 1,-9 7,13-11,0 1,0 0,0 0,1-1,-1 1,0 0,0 0,1 0,-1 0,0 0,1 0,-1 0,1 1,-1-1,1 0,0 0,0 0,-1 0,1 0,0 1,0-1,0 0,0 0,0 0,0 1,1-1,-1 0,0 0,1 0,-1 0,0 1,1-1,0 0,-1 0,1 0,-1 0,1 0,0 0,0-1,0 1,0 0,-1 0,1 0,0-1,0 1,0 0,2 0,7 3,0 0,0 0,0-1,1 0,-1 0,1-2,0 1,0-1,-1-1,17 0,-1 0,13 2,26 1,121-9,-182 5,-1 1,1-1,0 0,-1 0,1 0,-1 0,1 0,-1-1,0 0,1 0,-1 0,0 0,0 0,-1 0,1-1,0 1,3-5,-6 5,1 0,0 1,-1-1,1 0,-1 0,1 0,-1 0,0 0,0 0,0 0,0 0,0 0,0 0,-1 0,1 1,-1-1,1 0,-1 0,0 0,1 0,-1 1,0-1,0 0,0 1,-1-1,1 1,0-1,-1 1,1-1,-1 1,1 0,-1 0,-2-2,-6-3,0-1,0 2,0-1,-1 2,1-1,-1 1,-1 1,1 0,0 0,-17-1,-20 0,-56 1,67 3,-65 2,61-1,34 0,12-1,298 2,-303-2,0 0,0-1,0 1,0 0,0 0,0 0,0 0,-1 0,1 0,0 0,0-1,0 1,0 0,0 0,0 0,0 0,0 0,0-1,0 1,0 0,0 0,0 0,0 0,0 0,0-1,0 1,0 0,0 0,0 0,0 0,0 0,0-1,1 1,-1 0,0 0,0 0,0 0,0 0,0 0,0 0,0 0,0-1,1 1,-1 0,0 0,0 0,0 0,0 0,0 0,0 0,1 0,-1 0,0 0,0 0,0 0,0 0,1 0,-23-14,-33-10,-25-1,-1 3,-1 3,-1 4,-115-6,190 21,1 0,-1 1,1-1,0 2,0-1,-1 1,1 0,0 0,0 1,-9 5,15-8,-1 1,1 0,0 0,-1 0,1 0,0 1,0-1,0 0,0 0,0 1,0-1,0 0,0 1,0-1,1 1,-1 0,1-1,-1 1,1-1,-1 3,2-1,-1 0,1-1,-1 1,1 0,0-1,0 1,0-1,0 1,0-1,1 1,-1-1,1 0,0 1,-1-1,1 0,4 2,16 17,2-1,1-1,0-1,34 18,118 48,-140-69,1-1,0-2,76 14,-64-21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9:42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4319 0,'-3602'0,"3546"3,0 3,-104 24,3 0,97-22,1 4,-110 35,169-47,0 0,0 0,0 0,1 0,-1 0,0 0,0 0,0 0,0 0,0 0,0 0,0 0,1 0,-1 0,0 0,0 0,0 0,0 0,0 0,0 0,0 0,1 0,-1 0,0 0,0 1,0-1,0 0,0 0,0 0,0 0,0 0,0 0,0 0,1 0,-1 0,0 1,0-1,0 0,0 0,0 0,0 0,0 0,0 0,0 0,0 1,0-1,0 0,0 0,0 0,0 0,0 0,0 0,0 0,0 1,0-1,0 0,-1 0,24 3,29 0,5192-6,-3323 3,-1889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5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1787 1,'-14'0,"-17"0,-30 0,-38 0,-29 0,-25 0,-7 0,-3 0,0 0,7 0,18 0,18 0,17 0,12 0,9 0,11 0,17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2:18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6222 431,'-311'-7,"-328"-49,-1746-118,-11 160,2267 12,-119 6,241-3,-1 0,1 1,-1 0,1 0,0 1,0 0,0 0,1 0,-1 1,1 0,-9 7,13-10,1 1,-1-1,0 1,1 0,-1 0,1 0,-1 0,1 0,0 0,0 0,0 1,0-1,0 0,0 0,1 1,-1-1,1 1,0-1,0 0,0 1,0-1,0 1,0-1,0 1,1-1,-1 0,1 1,0-1,0 0,0 0,0 1,0-1,0 0,1 0,-1 0,1 0,-1 0,1-1,2 3,6 7,1-1,0 0,1-1,0 0,1 0,0-1,0-1,1 0,-1-1,25 7,8-1,0-3,64 7,1216 69,15-72,-1186-13,2784-4,-1983-46,-561 19,628-85,-566 11,-14 3,-282 74,92-20,-184 31,-21 4,90-12,-106 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2:20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9344 3,'-98'0,"-39"-2,-266 32,122 8,-476 5,-363 9,744-28,-808 5,-1867-29,2540 19,16 0,-436-21,998 2,777-14,117-17,-426 17,1680-2,-1374 19,-653-2,533-16,301-8,-791 24,-153-7,-47-2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6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0,'-16'2,"1"1,0 0,-1 1,1 1,1 0,-1 1,1 1,0 0,-19 13,-11 4,38-21,0 1,1 0,-1-1,1 2,0-1,0 0,1 1,-1 0,1 0,0 1,1-1,-1 1,1 0,0-1,0 1,1 1,0-1,0 0,0 1,0 7,-1 13,1 0,2 0,4 47,0-7,0 795,-6-525,3-382,1 1,2 0,2 0,2 1,20-63,-12 51,-2-1,-2-1,-4 0,3-59,24-479,-26 541,2 37,-11 17,1 0,0 0,-1 0,1 0,0 0,-1 0,1 0,0 0,-1 1,1-1,0 0,-1 0,1 1,-1-1,1 0,-1 1,1-1,-1 1,1-1,-1 1,1-1,-1 1,1-1,-1 1,0-1,1 1,-1 0,0-1,0 1,1-1,-1 2,6 11,0 0,-1 1,-1-1,0 1,-1 0,0 0,0 20,1 108,-5-98,-2 1273,3-1311,0-1,-1 0,2 1,-1-1,0 0,1 0,0 0,1 1,-1-1,1 0,0-1,0 1,0 0,1 0,0-1,-1 0,2 1,-1-1,0 0,1 0,0-1,0 1,0-1,0 0,1 0,-1 0,1-1,-1 1,1-1,0 0,0-1,0 1,0-1,8 1,0 1,1 0,-1-1,1-1,-1 0,1-1,0 0,-1-1,1-1,-1 0,1-1,-1 0,0-1,0 0,0-1,-1-1,0 0,0-1,0 0,11-9,-3-1,-1 0,-1-2,-1 0,0-1,-2 0,0-1,-1-1,-1-1,11-28,-7 16,-1-1,-2-1,-1 0,-2-1,10-70,-12 44,3 0,34-110,-46 174,1 0,-1 0,0 0,0 0,0 0,0 1,0-1,0 0,0 0,0 0,0 0,0 0,0 0,0 0,0 0,1 0,-1 0,0 0,0 0,0 0,0 0,0 0,0 0,0 0,0 0,0 0,1 0,-1 0,0 0,0 0,0 0,0 0,0 0,0 0,0 0,0 0,0 0,1 0,-1 0,0 0,0 0,0 0,0 0,0 0,0-1,3 21,-1 27,-3-20,2 0,1 0,2-1,7 31,-10-50,1 0,0 0,0-1,1 1,0 0,0-1,0 0,1 0,0 0,0 0,1-1,-1 1,1-1,1 0,-1-1,0 1,1-1,0 0,0 0,12 4,-14-6,1-1,-1-1,1 1,-1-1,1 0,0 0,-1 0,1 0,-1-1,1 0,-1 0,1 0,-1 0,0-1,1 0,-1 0,0 0,0 0,0 0,-1-1,1 0,0 0,-1 0,0 0,0-1,0 1,5-8,4-6,-1 0,-1-1,0-1,13-35,-10 15,-1 0,-3 0,-1-1,5-67,-10-163,-4 213,1 50,-1 1,1-1,-1 1,0-1,-1 1,1 0,-1 0,0 0,-5-8,6 12,0 1,0-1,0 1,0-1,0 1,-1 0,1 0,-1-1,1 1,-1 0,1 0,-1 0,1 0,-1 1,0-1,0 0,1 1,-1-1,0 1,0 0,0-1,1 1,-1 0,0 0,0 0,0 1,0-1,0 0,1 1,-1-1,0 1,0-1,1 1,-1 0,0 0,-2 2,-2 1,0 0,0 0,1 1,0-1,0 1,0 1,0-1,1 1,0 0,0 0,1 0,-4 7,0 1,1 1,1 0,0 0,-3 20,7-16,6-16,-4-5,1 1,-1 0,0-1,0 1,0-1,0 1,0-1,0 1,0-1,0 0,-1 0,1 1,-1-1,1-2,5-26,-1-1,-2 1,-1-1,-2 0,-3-32,3 61,0-1,0 0,-1 0,1 0,-1 0,0 0,0 0,0 1,0-1,0 0,0 1,-1-1,1 1,-1-1,0 1,0 0,1 0,-2 0,1 0,0 0,0 0,-1 0,1 1,-1-1,-4-1,3 2,0 0,1 1,-1-1,0 1,0 0,0 0,0 1,0-1,1 1,-1 0,0 0,0 0,1 0,-1 1,1-1,-1 1,1 0,-6 4,-4 3,-1 1,1 0,1 1,0 1,0-1,1 2,1 0,0 0,1 1,0 0,1 1,1 0,0 0,1 0,1 1,0 0,1 0,1 0,0 1,2-1,-1 31,2-41,0 6,0-1,1 0,0 0,1 0,5 21,-5-29,-1 0,1 0,0 0,-1 0,1 0,1-1,-1 1,0-1,0 1,1-1,0 0,-1 0,1 0,0 0,0 0,0 0,0-1,0 0,1 1,-1-1,0-1,1 1,5 0,-1 0,1 0,-1 0,0-2,1 1,-1-1,13-2,-18 2,0 1,0-1,0 0,0 0,0 0,0-1,0 1,0-1,-1 1,1-1,-1 0,1 0,-1 0,0 0,1-1,-1 1,0-1,-1 1,4-5,-8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7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127 103,'-22'-1,"15"0,0 1,0-1,-1 1,1 0,0 1,0 0,0 0,0 0,0 1,1 0,-1 1,-9 4,16-7,-1 1,1-1,-1 1,1-1,0 1,-1-1,1 1,0-1,0 1,0-1,-1 1,1 0,0-1,0 1,0-1,0 1,0 0,0-1,0 1,0 0,0-1,0 1,0-1,1 1,-1 0,0-1,0 1,0-1,1 1,-1-1,0 1,1-1,-1 1,1-1,-1 1,0-1,1 1,-1-1,1 0,-1 1,1-1,0 0,-1 1,1-1,-1 0,2 1,29 14,7-7,0-1,0-2,1-2,0-1,55-5,-21 1,703-1,-750 1,0-1,-1-1,1-2,-1 0,38-16,45-11,234-57,-313 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9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2211 209,'-2'237,"5"258,-3-477,2 0,0 0,1 0,1 0,8 23,-10-36,1 1,0 0,-1 0,2-1,-1 1,1-1,0 0,0 0,0 0,1-1,-1 0,1 1,0-2,1 1,-1-1,1 1,-1-1,9 3,18 1,-1-1,1-1,0-2,0-1,0-2,37-3,-11 1,-17 2,0-2,0-2,0-1,41-12,-69 13,0 0,0-1,0 0,-1-1,0-1,0 0,-1 0,0-1,0-1,-1 0,0 0,0-1,-1 0,0-1,-1 0,7-13,-4 4,-1-2,-2 1,0-1,-1 0,-1-1,-1 0,3-40,-4-166,-5 202,1 6,-1 0,0 0,-2 1,-8-33,9 48,1 0,-1 0,0 0,-1 0,1 1,-1-1,0 1,0 0,0 0,-1 0,1 0,-1 0,0 1,0-1,0 1,0 0,-1 0,0 1,1-1,-1 1,0 0,0 1,-8-3,-7 1,0 0,0 1,0 1,0 1,-1 0,1 2,0 0,0 2,1 0,-1 1,1 1,0 0,0 2,1 0,0 1,0 1,1 1,0 1,1 0,0 1,1 0,1 1,-24 30,4 0,-9 9,2 2,-33 62,68-104,0 0,1 0,1 1,0 0,0-1,2 2,0-1,0 0,2 0,0 1,0-1,5 28,-5-40,1 1,0-1,-1 0,1 1,0-1,0 0,0 1,0-1,1 0,-1 0,1 0,-1 0,1 0,0-1,-1 1,1 0,0-1,0 1,0-1,1 0,-1 1,0-1,0 0,1-1,-1 1,0 0,1-1,-1 1,1-1,-1 1,1-1,-1 0,1 0,-1-1,1 1,-1 0,5-2,4-1,-1 0,1 0,-1-1,0-1,0 1,-1-2,12-7,-5 2,0-1,-1-1,0 0,-1-1,20-26,-27 30,-1 0,0-1,0 0,-1 0,0 0,-1-1,0 0,-1 0,0 0,1-15,-3 17,2-16,-1 0,-1 0,-3-30,1 50,1 1,-1 0,0 0,0 0,0 0,-1 0,1 0,-1 0,0 0,-1 0,1 1,-1-1,0 1,0 0,-1 0,1 0,-1 0,0 1,0-1,0 1,0 0,-7-4,-10 1,0 0,0 1,0 1,0 1,-1 1,1 1,-39 3,7-2,-974 9,498 41,406-28,1 6,-141 50,229-66,0 2,2 1,-49 31,72-41,0 1,1 0,0 0,0 1,1 0,0 1,0 0,1 0,0 0,0 0,0 1,2 0,-1 1,1-1,0 1,-3 14,6-20,0 0,1 0,0 0,0 1,0-1,0 0,1 0,-1 0,1 0,0 0,0 0,1-1,-1 1,1 0,0 0,0-1,0 1,0-1,1 0,-1 0,1 0,0 0,0 0,0 0,0-1,1 1,-1-1,1 0,-1 0,1 0,0-1,-1 1,6 0,11 4,0-1,0 0,1-2,-1 0,23-1,2-2,-1-2,1-2,-1-1,0-3,0-2,-1-1,0-2,40-20,-54 19,0-1,-1-2,-2-1,1-1,-2-1,-1-2,0 0,-2-1,-1-2,0 0,-2-1,23-42,-33 49,-1 1,-1-1,-1-1,-1 1,-1-1,0 0,1-29,-7-147,-2 101,4 84,0 0,-1-1,-1 1,0 0,-5-19,6 28,0-1,0 1,0-1,-1 1,1-1,-1 1,1 0,-1 0,0-1,0 1,0 0,0 1,0-1,0 0,0 1,-1-1,1 1,-1 0,1-1,-1 1,0 0,1 1,-1-1,0 0,1 1,-1 0,0 0,0-1,-3 2,-10 0,0 2,0 0,1 1,0 0,0 1,0 1,0 0,1 1,-18 12,5-1,1 0,1 2,-39 39,55-48,0-1,1 1,1 0,0 1,0 0,1 0,0 1,1-1,1 1,-5 21,5-12,1-1,1 1,1 0,1 0,4 41,-3-58,0 0,1 0,-1 0,1 0,0 0,0-1,1 1,-1-1,1 1,0-1,0 0,1 0,-1-1,1 1,0 0,0-1,0 0,0 0,0 0,1-1,-1 0,1 1,0-1,0-1,0 1,8 1,14 2,0-1,-1-1,53-1,-51-2,-14 0,56 2,131-14,-180 9,0-1,-1-1,0-1,1 0,-2-2,1 0,-1-1,-1-1,0-1,29-22,-40 26,-1 0,1 0,-2 0,1-1,-1 0,0 0,-1 0,0-1,0 0,-1 0,0 1,0-2,-1 1,0 0,-1 0,0-1,0 1,-1-1,-1 1,1-1,-4-13,4 21,0-1,0 1,-1 0,1-1,0 1,-1 0,0-1,0 1,1 0,-1 0,-1-1,1 1,0 0,0 0,-1 0,1 0,-1 1,0-1,1 0,-1 1,0-1,0 1,0-1,0 1,0 0,-1 0,1 0,0 0,0 1,-1-1,1 0,0 1,-1 0,1-1,-1 1,1 0,0 0,-1 0,-2 1,-5 1,1 1,-1-1,1 1,0 1,0 0,0 0,1 1,-13 9,2 1,1 1,0 1,1 1,1 0,1 1,1 1,0 0,2 1,0 1,1 0,2 0,0 1,1 0,2 1,0-1,1 1,2 0,0 1,2-1,0 0,4 32,-2-50,1-1,-1 0,1 1,0-1,0 0,1 0,-1 0,1 0,0-1,0 1,1-1,0 0,-1 0,1 0,1 0,-1-1,0 1,1-1,0 0,0-1,-1 1,2-1,-1 0,0 0,0-1,7 2,15 2,0 0,0-2,1-1,27-2,-41 0,836-9,-808 9,14 0,68-8,-110 7,0-1,0-1,-1-1,0 1,1-2,-1 0,-1-1,1 0,-1-1,14-10,-20 12,-1 0,0-1,-1 1,1-1,-1 0,0 0,-1-1,1 1,-1-1,0 0,-1 0,0 0,0 0,0 0,-1-1,0-10,0 13,-1 0,0 0,0 0,0 0,-1 0,0 0,0 0,0 0,0 0,-1 1,0-1,0 0,0 1,-1 0,1-1,-1 1,0 0,0 0,-1 1,1-1,-1 1,1-1,-1 1,-8-4,2 2,-1 1,1 1,-1 0,0 1,0 0,-1 1,1 0,0 0,0 1,0 1,-1 0,1 0,0 1,0 1,-14 4,1 1,1 1,0 1,0 1,1 1,-38 27,30-17,2 1,0 2,-28 34,47-50,1 1,1-1,0 2,1-1,-1 1,2 0,0 0,0 1,1-1,0 1,1 0,1 0,-2 17,4-26,0 1,0 0,0 0,1-1,-1 1,1 0,0-1,0 1,0-1,1 1,-1-1,1 1,0-1,0 0,0 0,0 0,4 4,-2-3,1-1,-1 1,1-1,0 0,0-1,0 1,0-1,1 0,-1 0,9 2,10 0,1-1,0-2,0 0,30-3,-41 1,11 1,-10 0,-1-1,0 0,0 0,25-7,-35 7,-1-1,1 1,-1-1,0 0,1 1,-1-1,0-1,0 1,0 0,0-1,0 0,-1 1,1-1,-1 0,0 0,0-1,0 1,0 0,-1-1,1 1,-1-1,2-6,1-13,-1 0,-1 0,-1-1,-2 1,0 0,-1 0,-10-42,10 57,0 1,-1-1,0 1,0 0,-1 0,0 1,0-1,-1 1,1 0,-1 0,-1 0,1 0,-1 1,0 0,0 1,-1-1,1 1,-1 0,0 1,0-1,0 1,-14-3,7 3,0 0,0 1,0 0,0 1,0 1,0 0,0 1,0 1,0 0,0 1,-23 8,32-10,1 1,0 0,0 0,0 0,0 0,0 0,0 1,1 0,-1 0,1 0,0 0,-1 0,2 1,-1-1,0 1,1 0,-1 0,1 0,0 0,1 0,-1 0,1 1,0-1,0 1,0-1,0 1,1-1,0 1,0-1,0 1,0-1,1 1,0-1,0 1,0-1,0 0,1 1,0-1,-1 0,2 0,-1 0,0 0,1-1,0 1,0-1,0 1,0-1,0 0,1 0,-1 0,1-1,0 1,0-1,0 0,4 2,20 2,0 0,0-2,0-1,1-2,-1 0,52-7,-9 3,-46 2,-13 2,-1-1,1-1,0 0,-1-1,19-4,-27 5,0-1,0 1,0 0,0-1,-1 0,1 0,-1 0,1 0,-1 0,1 0,-1 0,0-1,0 1,0-1,-1 0,1 0,-1 0,1 1,-1-1,0 0,0-1,0 1,0 0,-1 0,1-3,1-21,-1 0,-4-41,2 36,-1-8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20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0,'0'6,"0"8,0 8,0 6,0 5,0 2,0 1,6-4,8 3,8-3,0-8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2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1222 1000,'-138'5,"133"-5,1-1,-1 1,0-1,1 1,-1-1,0 0,1-1,-1 1,1-1,0 0,0 0,-1-1,1 1,1-1,-1 0,0 0,1 0,-1 0,1-1,0 1,0-1,0 0,1 0,-4-6,-4-10,1-1,1 0,1-1,-4-23,-4-10,4 20,-2 0,-1 1,-1 0,-2 1,-35-51,50 81,0 0,0 1,0-1,-1 1,1-1,-1 1,1 0,-1 0,0 0,0 0,0 1,0-1,0 1,0 0,0 0,-1 0,1 0,0 1,-1-1,1 1,0 0,-4 0,4 0,0 1,1 1,-1-1,1 0,-1 0,1 1,0 0,-1-1,1 1,0 0,0 0,0 0,1 0,-1 0,0 1,1-1,0 0,-1 1,1-1,0 1,0 0,0-1,1 1,-1 0,0-1,1 6,-1-4,0 0,0 0,1 1,0-1,0 0,0 0,0 0,1 1,0-1,0 0,0 0,0 0,0 0,1 0,0 0,0 0,0-1,0 1,0-1,1 1,0-1,0 0,-1 0,2 0,-1 0,0-1,1 1,-1-1,1 0,0 0,-1 0,1 0,0-1,0 0,0 1,1-1,-1-1,0 1,0-1,0 0,1 0,-1 0,0 0,0-1,0 1,1-1,-1 0,4-2,-4 1,-1 0,1 0,-1 0,0 0,0-1,0 0,0 1,0-1,0 0,-1 0,1 0,-1-1,0 1,0-1,0 1,-1-1,1 0,-1 1,0-1,0 0,0 0,0-8,1-10,0 0,-4-43,1 41,0-5,2 16,-1-1,-1 1,0-1,-1 1,-7-26,8 36,0 0,0 1,-1-1,1 1,-1-1,1 1,-1-1,0 1,0 0,0 0,0 0,-1 0,1 1,0-1,-1 1,1-1,-1 1,0 0,1 0,-1 0,0 0,0 0,1 0,-1 1,0 0,0-1,0 1,0 0,0 1,0-1,0 0,1 1,-6 1,1-1,0 1,0-1,0 2,0-1,0 1,1 0,-1 0,1 1,0 0,0 0,0 1,0-1,1 1,-8 9,6-5,1 0,0 1,0-1,1 1,1 1,-1-1,2 1,-5 18,2 13,1 0,2 0,2 0,5 43,-3-62,-1-4,2 0,0 0,1-1,1 1,0-1,10 25,-10-36,-1 1,1-1,1 0,-1 0,1 0,0-1,1 0,0 0,0 0,0-1,0 1,1-2,0 1,0-1,0 0,1 0,8 2,-1-1,1 0,0-2,1 0,-1-1,33 0,-8-3,48-8,-85 8,0 0,-1 0,1 0,0-1,-1 0,1 0,-1 0,0 0,1 0,-1-1,0 1,0-1,-1 0,1 0,-1 0,1 0,-1 0,0-1,0 1,0-1,-1 1,1-1,-1 0,0 1,0-1,0 0,0-7,3-14,-2 1,0-1,-3-33,0 29,1 4,1-8,-2 0,0 1,-3-1,-14-61,16 87,0 0,0 0,-1 0,0 1,0-1,-1 1,0 0,0 0,0 0,-1 1,0-1,0 1,0 0,-1 1,1-1,-1 1,0 0,-1 1,1-1,-1 1,1 0,-1 1,0 0,0 0,0 0,0 1,0 0,-11 0,10 1,1 0,-1 0,0 1,1 0,-1 1,1-1,-1 2,1-1,0 1,0 0,0 0,0 1,1 0,-12 9,9-6,2 0,-1 1,1 0,1 0,-1 1,1 0,1 0,0 0,0 1,-5 14,1 10,1 1,2-1,1 1,1 0,2 0,2 0,1 0,7 38,-6-59,0 0,1 0,1 0,0 0,1-1,0 0,1 0,1 0,0-1,1 0,15 18,-15-21,1 0,0-1,0-1,1 1,0-2,0 1,1-1,0-1,0 0,0-1,1 0,0 0,-1-1,15 1,8 1,-1-2,1-1,0-2,0-1,0-2,0-1,55-15,-71 14,-1 0,-1-1,1-1,-1-1,0 0,0-1,-1 0,-1-2,1 1,-2-2,1 0,-2-1,0 0,0-1,-1 0,11-20,-14 19,-1-1,-1-1,-1 0,0 1,-1-1,-1-1,3-32,-9-130,0 108,2 33,-2 0,-1 1,-10-43,10 67,0 0,-1 1,0-1,-1 1,-1 0,0 0,-1 1,0 0,-1 1,0-1,-19-16,19 21,0 1,-1-1,0 2,0 0,-1 0,1 0,-1 2,0-1,0 1,-1 1,-14-2,1 2,1 0,0 2,0 1,-34 4,48-2,-1-1,1 1,0 1,0-1,0 2,0 0,1 0,0 0,0 1,0 1,0-1,1 2,1-1,-1 1,-11 15,-1 7,0 1,2 1,-18 45,18-34,2 1,2 0,2 1,2 1,2 0,2 0,2 1,3 55,1-96,0 1,1-2,0 1,0 0,0 0,1 0,0 0,0-1,0 1,1-1,0 1,0-1,0 0,0 0,1 0,4 4,-2-5,0 1,-1-1,1 0,1-1,-1 1,0-1,1-1,0 1,0-1,0 0,0-1,0 1,9-1,22 3,0-2,49-4,-73 2,-1-2,0 0,0 0,1-2,-2 1,1-2,0 0,-1 0,0-1,13-9,-17 9,-1 0,-1-1,1 0,-1-1,0 1,-1-1,0-1,0 1,-1 0,0-1,0 0,-1 0,0 0,-1-1,3-16,0-14,-2-1,-3-56,0 66,-1-1,-2-1,0 0,-3 1,0 0,-21-57,20 70,-1 1,0 0,-1 0,-1 0,-1 1,-1 1,0 0,-1 1,0 0,-29-23,31 31,0 0,0 1,-1 1,0 0,0 0,-1 1,1 1,-1 0,1 1,-23-2,0 3,1 0,-63 9,83-5,0 0,1 0,0 1,0 1,0 0,0 1,1 0,0 1,0 0,0 1,1 1,1-1,-1 2,1-1,1 2,0-1,0 1,-9 17,-7 16,1 1,3 1,-26 80,35-88,1 1,3 0,0 0,3 0,1 1,2 0,5 66,-2-101,0 0,0-1,1 0,-1 1,1-1,0 0,0 0,0 0,1 0,-1 0,1 0,0-1,0 1,0-1,1 0,-1 0,1 0,0 0,0-1,0 0,0 1,0-2,0 1,0 0,10 2,7 1,1-1,0 0,43 1,-63-5,8 1,1-1,0 0,0-1,0 0,-1-1,1 0,18-6,-25 6,1 0,-1 0,1-1,-1 0,0 0,0 0,0 0,-1 0,1-1,-1 0,1 0,-1 0,-1 0,1 0,0-1,-1 1,0-1,3-9,5-26,-2-1,-2 0,2-63,-4 47,-3 48,6-185,-7 171,-2 0,-1 0,-1 0,0 0,-2 1,-11-30,14 46,0 0,0-1,0 1,-1 0,0 1,0-1,0 1,-1 0,0 0,0 0,0 0,0 1,-1 0,1 0,-1 1,0-1,-1 1,1 1,0-1,-1 1,0 0,1 1,-1-1,0 1,0 1,0-1,0 1,1 0,-1 1,0-1,0 2,0-1,1 1,-1 0,0 0,1 0,0 1,0 0,0 1,0-1,0 1,0 0,1 0,0 1,0 0,0 0,1 0,-5 6,-6 13,0 1,2 1,1 0,0 0,3 1,-14 56,15-41,2-1,2 1,2-1,4 51,-2-78,1-1,1 0,0 0,0 1,2-1,0-1,0 1,1-1,0 1,1-1,1-1,0 1,1-1,0-1,0 1,1-1,0-1,1 1,0-2,21 15,-11-11,-1-1,1-1,1-1,-1-1,2-1,-1-1,1 0,29 3,-48-9,0 0,0 0,1-1,-1 1,0-1,0 1,0-1,1 0,-1 0,0 0,0-1,0 1,-1-1,1 0,0 0,-1 0,5-3,-3 0,0 0,0 0,0-1,-1 1,1-1,-1 0,-1 0,4-8,0-7,-1 0,-1 0,-1-1,1-28,-4 43,3-55,-2 1,-10-77,7 122,0 0,-2 0,1 1,-2-1,0 1,-1 0,-1 0,0 1,0 0,-2 0,0 1,0 0,-23-23,25 30,0 1,0 0,0 0,-1 0,0 1,0 0,0 1,0 0,-1 0,1 1,-1 0,0 0,1 1,-1 0,0 1,0 0,0 0,-12 3,10-1,0 0,0 1,0 0,1 1,-1 0,1 1,0 0,0 0,0 1,1 1,0 0,0 0,-14 15,2 3,2 1,0 0,2 1,0 1,3 0,0 2,1-1,2 2,1-1,2 2,1-1,1 1,2 0,1 0,2 51,1-25,-2-31,2 0,1 0,1 1,12 51,-12-73,1-1,-1 1,1-1,1 0,-1 0,1 0,0 0,0-1,0 1,1-1,-1 0,1-1,0 1,0-1,0 0,1 0,-1 0,1-1,0 0,-1 0,1 0,0-1,7 1,18 3,0-2,-1-1,42-3,-46 1,-8 0,11 0,0-1,0-1,0-1,33-8,-54 8,-1 1,1-1,0 0,-1-1,0 1,1-2,-1 1,-1-1,1 0,-1 0,0-1,0 0,-1 0,1 0,-1-1,-1 1,1-1,-1 0,5-12,2-11,-1 0,-2-1,-1-1,-1 1,-1-1,0-48,-5 39,-2 0,-1 0,-2 1,-18-68,17 88,-1 0,-1 0,-1 1,-1 0,0 1,-2 0,-22-27,27 36,-1 0,1 1,-2 0,1 1,-1 0,-1 0,1 1,-1 0,0 0,0 2,-1-1,1 1,-1 0,0 1,-21-3,8 4,1 1,0 1,0 1,0 1,0 1,-29 8,38-7,1 1,0 0,0 1,0 1,1 0,0 0,0 1,1 1,0 0,1 0,-16 19,-7 16,3 1,1 2,2 1,3 0,2 2,2 1,-23 91,30-78,3-1,3 2,3-1,2 1,12 108,-9-163,0 1,1 0,0-1,1 1,0-1,1 0,0 1,0-2,1 1,1-1,-1 1,1-1,1-1,0 1,0-1,1-1,0 1,0-1,0 0,1-1,0 0,1-1,-1 0,1 0,0-1,17 5,16 5,1-2,0-3,0-1,1-2,0-2,0-2,47-4,-81 1,0-1,0 0,0 0,-1-1,1-1,-1 0,1 0,-1-1,-1 0,1-1,-1 0,12-9,-9 3,0 0,0 0,-1-1,-1-1,0 0,-1 0,10-21,-1-7,-1-2,-2 0,-3-1,14-90,-14 38,-4-1,-9-173,-1 254,0 1,-2-1,0 0,0 1,-2 0,0 0,-1 1,-1 0,-10-17,5 12,-1 0,-1 2,0 0,-1 0,-1 2,-20-16,23 22,-1 1,0 1,0 0,-1 0,0 2,0 0,-27-6,16 7,1 0,-1 2,0 1,-32 2,42 1,0 2,0 0,0 0,0 2,0 0,1 1,0 1,0 1,1 0,0 0,0 2,1 0,1 0,-1 2,2-1,-19 22,8-5,2 1,0 0,2 2,2 0,0 1,2 1,-11 38,16-40,3 1,0 0,2 0,-2 50,7-15,9 79,-7-135,0-1,1 0,0 1,1-1,0 0,0-1,1 1,0-1,1 0,0 0,1-1,0 1,0-1,0-1,1 0,17 13,9 3,1-1,73 33,-107-54,32 13,-1-2,1-1,1-1,0-2,63 6,-34-9,0-4,84-8,-139 6,1 0,-1-1,1 1,-1-2,0 1,0-1,0-1,0 1,-1-1,1-1,-1 1,0-1,11-11,-9 7,-1 0,0-1,-1 0,0-1,0 0,-1 0,-1 0,7-19,-2-5,-1 0,-2-1,-1 0,-2 0,-2-58,-10-264,6 337,-1 0,-1 0,-1 1,-1-1,-1 1,-1 1,-1-1,0 1,-1 1,-1 0,-1 0,0 1,-22-22,-1 3,-2 1,-2 2,-1 1,-63-37,76 52,-1 0,0 2,-1 1,-47-15,66 26,0 1,0 0,-1 0,1 1,0 0,0 1,-1 0,1 0,0 1,-1 1,1 0,0 0,0 1,0 0,1 1,-1 0,1 0,-10 7,-4 5,1 0,1 2,0 0,2 2,0 0,1 1,1 0,1 2,1 0,-16 33,16-24,2 1,1 0,2 1,1 0,1 0,2 1,-2 59,13 304,-4-387,0-1,1 1,0 0,1-1,0 1,1-1,0 0,0 0,1-1,1 1,0-1,0 0,14 16,-9-14,1-1,0 0,1 0,0-1,0-1,1 0,0-1,30 11,-20-11,1 0,1-1,-1-2,1 0,0-2,-1-1,1-1,0-1,0-1,-1-1,45-12,-42 7,0-2,0-1,-1-1,0-1,-1-2,-1 0,0-2,-2 0,1-2,-2-1,-1 0,0-2,-2 0,0-2,-2 0,-1 0,0-2,-2 0,17-44,-1-24,-3-2,-5 0,-4-2,5-100,-16-20,-7 167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3.1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31 151,'-4'3,"1"1,0 1,0-1,1 0,-1 1,1-1,0 1,0 0,1-1,-1 1,1 0,0 0,0 0,1 0,0 0,-1 0,2 1,-1-1,0 0,1 0,0 0,1 0,-1 0,4 7,0 0,0 0,1-1,0 0,1 0,1 0,-1-1,2 0,14 14,-11-13,2-1,-1 0,1 0,1-2,0 0,0 0,0-1,26 7,7-2,82 9,-121-20,1279 94,-522-80,-747-15,-8 1,1-1,-1-1,0 0,1 0,18-6,-27 6,-1 0,1 0,-1 0,0 0,0-1,0 1,0-1,0 1,0-1,0 0,0 0,0 0,-1 0,1 0,-1 0,0 0,1-1,-1 1,0-1,0 1,-1 0,1-1,0 1,-1-1,0 0,1 1,-1-1,0 1,-1-6,-19-194,18 189,2 9,-1 1,0-1,0 0,0 1,-1-1,1 0,-1 1,0 0,0-1,0 1,0 0,-1 0,1 0,-1 1,1-1,-1 0,0 1,0 0,-1 0,1 0,0 0,-1 0,1 0,-1 1,1 0,-1 0,0 0,-4-1,-13-1,1 1,-1 1,0 0,-23 4,12-2,-1104 6,833-8,272 2,20 0,0-1,1 0,-1 0,0-2,1 1,-13-4,23 5,0 0,0 0,1 0,-1 0,0 0,0 0,0 0,0 0,0-1,1 1,-1 0,0 0,0 0,0 0,0 0,0 0,0-1,0 1,1 0,-1 0,0 0,0 0,0 0,0-1,0 1,0 0,0 0,0 0,0 0,0-1,0 1,0 0,0 0,0 0,0 0,0-1,0 1,0 0,0 0,0 0,0 0,0-1,-1 1,1 0,0 0,0 0,0 0,0 0,0-1,0 1,0 0,-1 0,1 0,0 0,0 0,0 0,0 0,-1 0,19-5,1 1,-1 0,0 2,1 0,33 2,-8-1,28-1,-42 3,0-1,0-2,0-1,-1-1,1-2,-1 0,31-13,-56 18,-1 0,0 0,0-1,0 1,0-1,0 0,0 0,0 0,0 0,-1-1,1 1,-1-1,0 1,0-1,0 0,0 0,0 0,-1 0,1 0,-1 0,0-1,2-4,-3 4,-1 1,1-1,-1 0,0 1,1-1,-1 1,-1 0,1-1,-1 1,1 0,-1 0,0 0,0 0,0 0,0 0,-1 0,1 1,-1-1,0 1,0 0,-4-3,-3-2,0 1,0 1,-1 0,0 0,0 1,-1 0,-22-4,-62-3,237 15,59 4,-112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7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10200 598,'-6530'0,"6469"3,1 3,-95 22,-48 5,168-28,1 2,-61 19,20-4,17-3,-64 28,77-28,0-2,0-2,-55 11,-137 27,194-42,0-2,-1-2,-66 2,-137-11,101-1,69 1,1-4,-136-28,104 18,0 4,0 6,-119 6,97 2,-35-1,-130-1,279-1,1 0,-1-1,1 0,-1-1,-23-9,36 12,1-1,0 0,0 0,0 1,-1-1,1-1,0 1,0 0,0 0,1-1,-1 1,0-1,0 0,1 1,-1-1,1 0,0 0,-1 0,1 0,0 0,0 0,0-1,1 1,-1 0,0 0,1-1,-1 1,1 0,0-1,0 1,0 0,0-1,0 1,1 0,-1-1,0 1,1 0,0 0,0-1,0 1,0 0,0 0,0 0,0 0,3-2,8-14,1 1,0 1,2 0,0 0,0 2,2 0,-1 1,23-13,12-5,94-40,-87 50,1 2,1 3,102-14,-37 8,-32 8,161-5,78 20,-218 0,-316-3,-247 5,434-2,-1 0,1 1,-1 1,-22 7,35-10,0 1,1 0,-1 0,0 0,0 0,0 1,0-1,1 1,-1 0,1 0,-1 0,1 0,0 0,0 0,0 0,0 1,0-1,0 1,1 0,-1-1,1 1,0 0,0 0,0 0,0 0,0 0,1 0,-1 0,1 4,0-3,1-1,0 1,0-1,1 0,-1 0,1 0,0 0,-1 0,1 0,1 0,-1 0,0-1,1 1,-1-1,1 0,0 1,-1-1,1 0,0-1,0 1,1-1,-1 1,0-1,4 1,13 5,1-1,36 6,-55-12,222 29,243 1,-374-26,1746 13,-1123-21,-329 6,432-5,-477-14,83-1,389 19,-793-3,-33-4,-52-7,56 11,-1550-219,1066 161,-1844-190,2200 239,-319-17,452 28,-37-3,-1 2,1 2,-1 1,-76 15,115-17,1 0,-1 1,1-1,-1 0,0 1,1-1,-1 1,1 0,-1-1,1 1,-1 0,1 0,0 0,-1 0,1 0,0 0,0 0,0 1,0-1,0 0,-1 3,2-3,1 0,0 1,-1-1,1 0,0 0,0 0,-1 0,1 0,0 0,0 0,0 0,0 0,1 0,-1 0,0 0,0-1,0 1,1 0,-1-1,0 1,1-1,-1 0,2 1,61 20,2-2,96 15,-76-17,1587 199,-1341-199,209 19,196 22,-361-35,896 1,-1017-25,-917-24,483 15,-1808-63,1962 73,-859 0,1059 9,860 93,-528-46,2467 182,-2760-223,18 6,155 6,-386-27,0 1,0-1,1 0,-1 0,0 0,0 1,1-2,-1 1,0 0,1 0,-1 0,0 0,0-1,1 1,-1-1,0 1,0-1,0 1,0-1,0 0,0 1,0-1,0 0,2-2,-5 2,1 0,-1-1,1 1,-1 0,0 0,0 0,1 0,-1 0,0 0,0 0,0 1,0-1,0 1,0-1,0 1,0 0,-4 0,-225-17,108 12,-858-27,-6 33,434 2,-682-3,1411 6,852 50,384 13,702-56,-1706-15,-390 3,0-1,0-1,1 0,-1-2,0 0,0-1,-1 0,1-2,-1 0,19-10,26-19,185-95,-209 114,1 1,0 2,1 1,68-10,-105 21,-6 1,-16-1,-33 1,-5015 5,2779-7,2278 2,0 1,1 0,-1 0,1 1,0 0,0 1,0 0,0 1,0-1,0 2,1-1,0 1,0 1,0-1,1 1,0 1,0-1,0 1,-6 9,9-10,-1 0,1 1,1 0,-1-1,1 1,0 0,1 1,0-1,0 0,0 1,1-1,0 1,1-1,0 1,0 0,0-1,1 1,0-1,1 1,-1-1,1 1,1-1,0 0,4 9,1-3,0 0,1-1,0 0,1 0,1-1,0 0,0-1,1 0,0-1,25 14,11 3,87 32,-96-42,6-1,1-2,1-3,-1-1,2-2,70 1,99 15,-101-3,0-6,198 0,-259-16,0 3,-1 2,1 2,89 20,66 19,-45-11,-86-14,94 21,-143-35,1-1,-1-2,52-1,-77-2,1-1,-1 1,1-1,-1 0,0 0,1 0,-1-1,0 0,-1 0,1 0,8-7,32-20,-15 20,-1 1,2 0,-1 3,1 0,0 2,46 0,-39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26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1,'12'9,"0"0,1-1,0-1,0 0,1-1,0 0,15 4,18 8,17 10,118 33,-153-56,-1-1,1-2,0-1,55-4,-60 1,1 0,0 2,0 1,-1 1,1 1,39 10,-52-8,-11 0,-23 2,-35-1,-615-5,319-3,322 3,0 2,0 0,0 3,-34 9,-116 47,136-46,-7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6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0,'1217'0,"-1143"4,-1 3,97 22,-86-12,102 5,-163-20,0 0,43 11,-56-9,-10 0,-23 3,-40-2,-50-13,-117-22,-121-9,-334 37,326 4,318-2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27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1 111,'1691'0,"-1406"-19,-5 0,95 22,266-5,-350-34,-206 21,1 4,93-1,2686 17,-1579-7,2905 2,-3946 18,-40 0,-115-11,118 23,-45-3,-57-18,-60-7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31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10089 78,'-6668'0,"6637"-1,0-2,1-1,-1-1,1-2,-45-16,41 13,-1 2,0 2,0 1,-39-1,-147 9,89 0,-2463-2,2564-1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3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3517 0,'-4'1,"0"0,0 0,0 1,0-1,0 1,1 0,-1 0,1 0,-6 5,-5 2,-58 32,-101 42,138-70,0-1,0-2,-1-1,0-2,-63 5,-565-8,-75 5,261 14,747-21,290-12,-534 9,0-1,0-1,0-1,0-2,-1 0,0-1,29-14,-52 21,1-1,0 0,0 0,-1 0,1 0,0 0,-1-1,1 1,-1 0,0-1,1 1,-1-1,0 1,2-4,-3 5,0-1,0 0,0 1,0-1,0 1,0-1,0 0,0 1,0-1,-1 1,1-1,0 0,0 1,-1-1,1 1,0-1,-1 1,1-1,0 1,-1-1,1 1,-1 0,1-1,-1 1,1-1,-1 1,1 0,-1-1,0 1,-6-3,1 0,-1 0,-1 1,1 0,-13-1,-82-19,51 11,-66-8,-666-6,243 15,379 1,-157-2,1228 38,-1 67,356 76,-329-41,-812-111,136 12,-222-29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6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1382 183,'2'10,"1"0,0 0,0 0,1 0,0-1,0 0,1 0,1 0,12 16,0 3,1 3,1-2,2 0,0-1,2-1,2-1,0-1,45 33,-49-43,1-1,0-1,1-1,1-1,-1-1,2-1,-1-1,1-1,0-2,51 4,120-9,-196 0,0 0,1 1,-1-1,0 0,1 0,-1 0,0-1,1 1,-1 0,0 0,0-1,1 1,-1-1,0 1,0-1,0 1,1-1,-1 0,2-1,-4 1,1 0,0 0,-1 1,1-1,0 0,-1 0,1 1,-1-1,1 0,-1 1,1-1,-1 0,1 1,-1-1,0 1,1-1,-1 1,0-1,0 1,1 0,-2-1,-58-25,10 11,0 2,0 2,-91-7,-160 9,216 8,-807 2,410 1,460-2,-25 0,45 0,0 0,0 0,0 0,0-1,0 1,0-1,0 0,0 1,0-1,0 0,0 0,1 0,-1 0,0 0,-2-3,4 3,0 1,0-1,-1 0,1 1,0-1,0 0,0 1,0-1,0 0,0 1,0-1,1 0,-1 1,0-1,0 0,0 1,1-1,-1 1,0-1,1 0,-1 1,1-1,-1 1,0-1,1 1,-1-1,1 1,-1 0,1-1,0 1,-1-1,1 1,-1 0,1 0,0-1,28-15,-25 14,328-140,-19 9,-247 98,62-44,-121 74,1 1,0 0,-1 1,1 0,0 0,1 1,-1 0,16-1,71 1,-71 3,0-1,31-4,31-7,-54 9,-1-2,1-1,-1-2,58-20,-87 26,-1 1,1 0,-1-1,1 0,-1 1,1-1,-1 0,0 0,1 1,-1-1,0 0,0-1,0 1,0 0,0 0,0 0,0-1,0 1,1-3,-2 3,-1 0,1 1,-1-1,1 0,-1 0,1 1,-1-1,1 0,-1 1,0-1,1 1,-1-1,0 1,1-1,-1 1,0-1,0 1,0-1,1 1,-1 0,0 0,0-1,-2 1,-65-9,57 8,-19-1,0 1,0 2,-56 7,55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7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84,'0'0,"-232"7,195-3,0 1,1 2,-1 2,-40 15,62-18,-10 2,1 1,-1 1,2 2,0 0,0 1,-32 26,53-38,0 1,0-1,1 1,-1-1,0 1,1 0,-1 0,1-1,0 1,0 0,0 0,0 1,0-1,0 0,0 0,1 0,-1 1,1-1,0 0,-1 0,1 1,0-1,0 0,1 1,-1-1,0 0,1 1,-1-1,1 0,2 4,0-2,0-1,0 1,0-1,0 0,1 0,0-1,-1 1,1-1,0 0,0 0,0 0,1 0,-1-1,0 1,1-1,4 0,76 11,-1-4,161-6,-139-3,93 0,484-5,-659 5,22 0,65-9,-101 8,1 0,-1 0,1-1,-1 0,0-1,-1 0,1-1,0 0,-1 0,0-1,14-12,-20 15,0 0,0 0,0-1,0 1,-1-1,1 1,-1-1,0 0,0 0,0 0,-1 0,0 0,1 0,-1 0,-1 0,1-1,-1 1,1 0,-1-1,0 1,-1 0,1-1,-1 1,0 0,0 0,0-1,-1 1,1 0,-1 0,0 1,0-1,0 0,-1 1,1-1,-1 1,0-1,0 1,0 0,0 1,-1-1,1 0,-1 1,0 0,0 0,1 0,-1 0,0 1,-8-3,-36-4,0 2,-1 2,1 3,-74 6,32-2,69-3,0 0,-1 1,2 2,-1 0,0 1,0 0,1 2,0 1,-27 13,-249 153,115-62,191-120,0 0,0-1,-1 0,-1-1,0 0,-1-1,12-22,-9 14,0-1,-2 1,-1-2,9-39,-13 46,-1 0,0 0,-1 0,-1 0,-1-19,0 30,0 1,1-1,-1 1,0-1,-1 1,1 0,-1-1,1 1,-1 0,0 0,0 0,0 0,-1 1,1-1,-1 0,1 1,-1 0,0-1,0 1,0 1,0-1,0 0,0 1,-1-1,1 1,-1 0,-4-1,-22-4,1 2,-1 1,0 1,0 1,0 2,1 1,-52 10,73-10,0 1,0 0,1 0,-1 0,1 1,0 0,-10 7,16-10,0 0,-1 0,1 0,0 0,-1 0,1 1,0-1,0 0,0 1,0-1,1 1,-1-1,0 1,0-1,1 1,-1-1,1 1,-1 0,1-1,0 1,0 0,0-1,0 1,0 0,0-1,0 1,0 0,1-1,-1 1,1 0,-1-1,1 1,0-1,-1 1,1-1,0 1,0-1,0 0,0 1,0-1,3 2,1 1,0 0,0 0,1 0,-1-1,1 0,0 0,0 0,0-1,1 0,-1 0,1 0,6 0,86 7,-82-9,321-2,-293-6,-27 1,-18 7,1-1,-1 1,0 0,0 0,0 0,0 0,0 0,0 0,0-1,1 1,-1 0,0 0,0 0,0 0,0 0,0-1,0 1,0 0,0 0,0 0,0 0,0-1,0 1,0 0,0 0,0 0,0-1,0 1,0 0,0 0,0 0,0 0,0 0,0-1,0 1,0 0,-1 0,1 0,0 0,0-1,0 1,0 0,0 0,0 0,0 0,-1 0,1 0,0 0,0 0,0-1,0 1,-1 0,1 0,0 0,0 0,0 0,0 0,-1 0,1 0,0 0,0 0,0 0,0 0,-1 0,1 0,-7-1,0-1,0 1,0 1,0-1,0 1,0 0,0 1,0 0,0 0,-13 3,-74 28,70-22,2-2,-1 1,2 0,-1 2,2 1,-1 1,2 0,-22 19,34-25,1 0,-1 0,1 1,1-1,-1 1,1 1,1-1,0 0,0 1,0 0,1 0,1 0,-1 1,2-1,-1 0,1 1,1 0,-1-1,2 1,2 18,-2-22,0 1,1-1,0 1,0-1,1 0,0 0,0 0,0-1,0 1,1-1,0 1,0-1,1-1,0 1,-1 0,1-1,1 0,-1 0,1-1,-1 0,1 1,0-2,0 1,0-1,1 0,12 2,9 1,0-1,0-1,0-2,55-4,-27-1,0-3,-1-3,0-2,0-2,-1-2,-1-3,-1-3,-1-1,71-45,-114 64,-1-1,0 0,-1 0,1-1,-1 0,0 0,0 0,-1-1,0 0,0 0,7-15,-8 13,-2 0,1-1,-1 1,0-1,-1 0,0 0,-1 1,0-1,-3-19,-4-40,4 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50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6749 0,'-821'0,"787"1,0 2,1 0,-1 3,-54 16,25-1,-85 41,0-6,11-4,-139 60,248-102,-58 21,-1-3,-135 24,125-44,-156-7,130-3,120 2,-203 0,-344-43,258-10,-129-19,125 29,-237-21,-5 38,250 15,-257-24,259-1,238 29,18 1,69 5,643 0,346 4,-512 15,40-1,-450-15,-1 4,1 5,117 28,-149-22,1-3,0-4,99 2,-130-9,0 2,81 20,31 4,178-6,539 0,-573-26,-23 0,299 7,-502 3,139 33,-81-13,178 11,-143-20,60-5,-617-12,-179-4,460-7,1-5,0-4,-110-36,-28-5,168 48,0 3,-95 2,4 0,-7-5,-225-19,-213 15,388 19,-908-3,1131 0,-8 0,0 1,0-2,0 0,1 0,-1-1,0 0,-21-7,32 9,-1 0,1-1,-1 1,1 0,-1 0,1 0,-1-1,1 1,-1 0,1-1,-1 1,1 0,0-1,-1 1,1 0,0-1,-1 1,1-1,0 1,-1-1,1 1,0-1,0 1,0-1,-1 1,1-1,0 1,0-1,0 1,0-1,0 1,0-1,0 1,0-1,0 1,0-1,0 0,0 1,1-1,-1 1,0-1,0 1,1-1,-1 1,0 0,0-1,1 1,-1-1,1 1,-1 0,0-1,1 1,-1-1,1 1,-1 0,1 0,-1-1,1 1,31-15,12 7,0 1,1 3,-1 1,53 4,-26 0,2126-2,-958 4,194-3,-1391 3,-1 1,0 2,56 16,53 8,-78-24,81-3,-123-3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0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6997 183,'-2'4,"0"-1,0 1,-1-1,0 0,0 0,1 0,-2 0,1 0,0-1,-1 1,1-1,-1 0,-6 3,-55 15,33-11,-73 17,-2-4,0-6,-181 6,-2678 35,-198-58,3146 1,-36-1,52 1,-1 0,1-1,-1 1,1-1,0 1,-1-1,1 0,0 0,0 0,0 0,0 0,-1-1,2 1,-1-1,0 1,0-1,-2-2,4 4,0-1,-1 1,1-1,0 1,0 0,0-1,-1 1,1-1,0 1,0-1,0 1,0-1,0 1,0-1,0 1,0-1,0 1,0-1,0 1,0-1,1 1,-1-1,0 1,0-1,0 1,1-1,-1 1,0 0,1-1,-1 1,0-1,1 1,0-1,21-11,28 1,-49 11,92-14,74-15,-92 15,142-10,75 20,-216 4,778 3,558-4,-798-16,93-1,247-13,-806 19,262-55,-257 22,-109 29,0 3,1 1,0 3,49-5,116 14,-115 3,-52-3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1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1 366,'179'1,"202"-3,-345-1,0-1,1-1,-2-2,1-2,-1-1,0-1,-1-3,-1 0,0-2,-1-2,39-27,5-24,-62 54,0 1,1 0,1 1,0 1,35-19,21 0,-72 31,0 0,0 0,0 0,0 0,-1 0,1 0,0 0,0 0,0 0,0 0,0 0,0 0,0 0,0 0,-1 0,1 0,0 0,0 0,0 0,0 0,0 0,0 0,0 0,0-1,0 1,-1 0,1 0,0 0,0 0,0 0,0 0,0 0,0 0,0 0,0 0,0 0,0-1,0 1,0 0,0 0,0 0,0 0,0 0,0 0,0 0,0 0,0-1,0 1,0 0,0 0,0 0,0 0,0 0,0 0,0 0,0 0,0-1,0 1,0 0,0 0,0 0,0 0,1 0,-1 0,0 0,0 0,0 0,0 0,-16-3,-18 1,-48 2,-170 7,235-4,0 0,0 1,0 0,0 1,1 2,0-1,0 2,1 0,-23 16,10-4,1 0,1 3,-45 47,61-55,0 0,1 0,0 1,2 0,0 1,0-1,2 1,0 1,-5 30,-8 27,15-67,1 0,0 1,0-1,1 0,0 1,1-1,0 10,0-15,0-1,1 1,0 0,0-1,-1 1,2-1,-1 1,0-1,0 1,1-1,-1 0,1 0,0 0,-1 0,1 0,0 0,0 0,1 0,-1-1,0 1,0-1,1 0,-1 1,1-1,-1 0,5 0,14 5,1-2,-1 0,1-1,28-1,98-6,-58 0,967-2,-880 6,-138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4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3505 125,'-2845'0,"2789"-3,1-3,0-3,-90-25,-72-11,142 38,18 2,109 5,1296 4,-728-6,-585 3,1-2,-1-2,40-8,-62 7,-24 5,-27 5,-19 9,0 3,-54 25,75-29,0-2,-1-1,0-2,0-1,-69 4,44-5,-486 48,-101 14,572-61,36-4,-64 15,104-19,0 0,0 0,0 0,1 0,-1 0,0 0,0 0,0 1,0-1,0 0,1 0,-1 1,0-1,0 1,0-1,1 1,-1-1,0 1,1-1,-1 1,0 0,1-1,-1 1,1 0,-1 0,0 1,21 6,41 0,473-4,-279-7,425 3,-898-2,-240 5,441-2,4-2,1 2,-1-1,0 2,1 0,-1 0,1 1,-22 8,34-11,0 1,0-1,0 0,0 0,0 1,-1-1,1 0,0 0,0 1,0-1,1 0,-1 0,0 1,0-1,0 0,0 0,0 0,0 1,0-1,0 0,0 0,0 0,1 1,-1-1,0 0,0 0,0 0,0 1,1-1,-1 0,0 0,0 0,0 0,1 0,-1 0,0 0,0 1,1-1,-1 0,0 0,0 0,0 0,1 0,-1 0,0 0,0 0,1 0,-1 0,0 0,0 0,1 0,-1-1,0 1,1 0,18 4,417 3,-264-10,1028 3,-1189 0,2-1,-1 1,1 1,-1 0,17 4,-29-5,0 0,0 0,1 0,-1 0,0 0,0 0,1 0,-1 0,0 0,0 0,1 1,-1-1,0 0,0 0,0 0,1 0,-1 0,0 0,0 1,0-1,0 0,1 0,-1 0,0 1,0-1,0 0,0 0,0 0,0 1,0-1,1 0,-1 0,0 1,0-1,0 0,0 0,0 1,0-1,0 0,0 0,0 1,0-1,0 0,-1 0,1 0,0 1,0-1,0 0,0 0,0 1,0-1,-1 0,-15 13,-24 6,-37 8,-105 21,127-36,1 2,0 2,1 2,-95 48,142-62,1-1,-1 1,1 0,0 0,0 0,-6 9,10-13,0 1,0 0,1 0,-1 0,1 0,-1 1,1-1,-1 0,1 0,0 0,-1 0,1 0,0 1,0-1,0 0,0 0,0 0,0 0,0 1,0-1,1 0,-1 0,0 0,1 0,-1 0,1 0,-1 1,1-1,-1 0,1 0,0-1,0 1,-1 0,1 0,0 0,0 0,0-1,0 1,0 0,0-1,2 2,6 3,0-1,1 0,-1 0,1-1,0 0,0-1,0 0,12 1,89 1,-81-3,134-7,-142 3,-1 0,0-1,0-2,0 0,27-12,-47 18,0 0,0 0,0-1,0 1,0-1,0 1,0-1,0 1,0-1,-1 1,1-1,0 0,0 1,0-1,-1 0,1 0,-1 1,1-1,0 0,-1 0,1 0,-1 0,1-1,-2 1,1 1,-1-1,1 0,-1 1,0-1,1 0,-1 1,0-1,1 1,-1-1,0 1,1 0,-1-1,0 1,0 0,0-1,0 1,1 0,-1 0,-1-1,-53-5,16 5,0 1,-75 11,99-8,-1 0,1 0,0 2,0 0,0 0,0 2,1 0,0 0,1 1,-13 11,23-17,1 0,-1 0,1 0,0 0,0 1,0-1,0 1,0 0,0-1,1 1,0 0,-1 0,1 0,-1 6,2-8,0 1,0 0,1-1,-1 1,1 0,-1-1,1 1,-1-1,1 1,0-1,0 1,0-1,0 0,0 1,0-1,0 0,0 0,1 0,-1 0,0 0,1 0,-1 0,1 0,-1 0,1-1,-1 1,1 0,-1-1,1 0,2 1,27 7,1-2,-1-1,1-1,1-2,52-2,-23 0,-56 0,451-4,-445 3,-1 1,1-2,0 0,0 0,-1-1,1 0,15-8,-24 10,0-1,0 1,-1-1,1 0,-1 0,1-1,-1 1,0 0,0-1,0 1,0-1,0 0,0 0,-1 1,0-1,1 0,-1 0,0-1,0 1,-1 0,1 0,-1 0,1-1,-1 1,0 0,0 0,-1 0,1-1,-1 1,-1-6,0 2,0 0,0 1,-1-1,1 0,-1 1,-1 0,-7-11,-8-5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46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4399 40,'0'-1,"0"0,-1 0,1 0,-1 0,0 0,1 0,-1 0,0 0,0 0,1 0,-1 0,0 0,0 1,0-1,0 0,0 1,0-1,0 1,0-1,0 1,-1-1,1 1,0 0,-2-1,-34-7,32 8,-70-8,-1 3,-89 7,49 0,-3720-1,3830-1,0 0,0 0,-1 0,1 0,0 1,0 0,1 0,-7 2,12-3,0 0,-1 0,1 0,0 0,0 0,0 0,-1 0,1 0,0 1,0-1,0 0,-1 0,1 0,0 0,0 0,0 0,0 0,-1 0,1 1,0-1,0 0,0 0,0 0,0 0,0 0,0 1,-1-1,1 0,0 0,0 0,0 1,0-1,0 0,0 0,0 0,0 0,0 1,0-1,0 0,0 0,0 0,0 1,0-1,0 0,0 0,0 0,0 1,0-1,1 0,-1 0,0 0,0 1,14 5,20 1,118 4,185-10,-52-3,243 39,-234-12,86 8,434 16,-184-52,-427-14,-26 0,-77 16,-57 2,0-1,0-3,0-1,79-19,-80 11,0 2,1 2,1 1,-1 2,66 2,-70 3,0 2,0 1,0 2,-1 2,71 21,20 23,62 20,-157-63,-3-2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19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48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1,0 0,-1 0,0 0,1 1,-1-1,1 1,-1 0,0 0,0 0,0 1,0-1,4 5,39 47,-30-33,13 9,0-2,2 0,1-2,1-2,1-1,1-1,1-2,0-2,2-1,0-2,55 15,6-6,0-5,2-3,143 2,-195-15,254 0,-289-4,-1-1,1-1,0 0,-1 0,0-1,0-1,0 0,22-14,-32 18,0-1,0 0,0 0,0 0,0-1,-1 1,1-1,-1 1,1-1,-1 0,0 0,0 0,-1 0,1 0,-1 0,1-1,-1 1,0 0,0-1,0 1,-1-1,1 1,-1-1,0 1,0-1,0 1,0-1,-1 1,0-1,1 1,-1-1,0 1,-1-1,1 1,-1 0,1 0,-1 0,0 0,-2-3,-2-2,0 1,0-1,-1 1,0 1,0-1,-1 1,1 0,-1 1,-1 0,1 0,-1 1,-14-6,-11-1,-1 2,-39-7,3 1,-23-5,-2 4,1 4,-1 4,-107 5,126 6,67 2,21 2,22 2,55 1,0-4,108-6,-137-1,-59 1,0 1,-1-1,1 0,0 0,0 1,-1-1,1 0,0 1,0-1,0 0,-1 1,1-1,0 0,0 1,0-1,0 1,0-1,0 0,0 1,0-1,0 1,0-1,0 0,0 1,0-1,0 1,0-1,0 0,0 1,1-1,-1 0,0 1,0-1,0 0,1 1,-1-1,0 0,0 1,1-1,-1 0,0 0,1 1,-1-1,0 0,1 0,-1 0,0 1,1-1,-1 0,0 0,1 0,-1 0,1 0,-1 0,0 0,1 0,-1 0,0 0,1 0,-1 0,1 0,-1 0,1 0,-34 27,23-20,-1 3,0 0,1 0,-1 1,2 1,0 0,0 0,1 1,1 0,0 0,1 0,0 1,1 0,1 0,0 1,1-1,0 1,1 0,0 27,3-39,-1 1,1-1,0 0,0 1,1-1,-1 0,1 1,-1-1,1 0,0 0,0 0,0-1,1 1,-1 0,1-1,-1 0,1 1,0-1,0 0,0 0,0-1,0 1,0-1,1 1,-1-1,1 0,-1 0,0-1,7 2,12 1,1 0,0-2,33-1,-34 0,36-1,-1-1,0 3,0 2,89 17,-69-5,150 11,-146-22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53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5326 39,'-1'-2,"1"1,-1-1,0 1,1 0,-1-1,0 1,0 0,0 0,0 0,0 0,0 0,0 0,-1 0,1 0,0 0,0 0,-1 0,1 1,-1-1,1 1,0-1,-1 1,1-1,-1 1,1 0,-3 0,-49-7,46 6,-380-6,236 10,-2084-3,2132 5,-149 26,-35 3,-403-29,362-8,-317 3,626 0,1 1,0 0,0 1,-1 1,2 1,-21 6,30-4,16-2,17 0,386-1,-220-6,3684 3,-3835 2,0 1,0 2,-1 1,0 2,0 2,60 24,1 10,111 67,-146-72,-2 3,-2 3,91 86,141 183,-245-255,-3 1,-2 3,-4 2,-2 1,43 106,-68-136,-1 1,-1 1,7 62,-2 117,-16-146,-3-1,-4 0,-2 0,-34 119,32-143,-2 0,-1-1,-3-1,-1 0,-2-2,-2 0,-44 60,13-31,-2-2,-3-3,-131 112,163-157,-2 0,0-2,-1-1,-1-2,0-1,-1-1,-1-2,0-1,-1-1,0-3,0 0,-69 3,63-9,-8-1,-1 2,1 2,-65 15,46-5,-1-2,-98 3,-137-13,168-3,49-4,-1-4,2-4,-118-33,114 24,-1 3,-170-12,-374 30,325 3,287-2,-633 18,538-7,1 4,1 5,-180 56,273-69,0 2,0 0,2 1,-1 1,1 1,1 1,0 1,-19 17,31-24,0 0,1 0,0 0,0 1,1 0,0 0,0 1,1-1,0 1,0 0,1 0,0 0,1 1,0-1,0 1,1-1,1 1,-1 0,1-1,1 1,0 0,2 9,-2-16,0 0,-1 0,2 0,-1 0,0 0,0-1,1 1,-1 0,1-1,0 1,0-1,0 1,0-1,1 0,-1 0,0 0,1 0,4 2,-1-1,0-1,0 1,0-2,0 1,0-1,0 0,1 0,11 0,3-2,0-1,0-1,0 0,33-11,-32 6,0-1,-1-1,0-1,-1-1,0-1,-1 0,33-31,-27 20,-1-1,-1-1,-1-1,30-50,-43 61,-1 0,-1 0,0-1,-2 0,0 0,-1 0,0 0,1-24,-4 34,0 0,-1 0,0 0,0 1,-1-1,0 0,0 0,-1 1,1-1,-2 1,1-1,0 1,-1 0,0 0,-1 0,0 0,1 1,-2-1,1 1,-1 0,1 0,-1 1,-1-1,-5-3,0 3,0-1,0 2,-1-1,0 1,0 1,0 0,0 1,-23-1,-6 2,-55 7,62-3,0-1,-40-3,74 1,1 0,-1 0,1-1,-1 1,0 0,0 0,1 0,-1-1,0 1,1 0,-1 0,0-1,0 1,0 0,1-1,-1 1,0 0,0-1,0 1,0 0,1-1,-1 1,0 0,0-1,0 1,0-1,0 1,0 0,0-1,0 1,0 0,0-1,0 1,-1-1,1 1,0 0,0-1,0 1,0 0,0-1,-1 1,1 0,0 0,0-1,-1 1,1 0,0-1,0 1,-1 0,1 0,0 0,-1-1,1 1,0 0,-1 0,1 0,0 0,-1 0,1 0,-1-1,1 1,0 0,-1 0,1 0,0 0,-1 0,1 1,-1-1,26-18,-2 9,0 0,1 2,0 1,0 0,37-2,-14 1,504-46,-2 48,-347 5,457 2,-622 0,0 1,0 1,-1 3,0 1,0 1,0 3,33 15,10-3,-60-20,0 2,-1 0,31 15,-49-21,-1 0,1-1,0 1,0 0,0 0,0 0,-1 0,1 0,0 0,0 0,0 0,0 0,-1 0,1 0,0 0,0 0,0 0,0 0,-1 0,1 0,0 1,0-1,0 0,0 0,-1 0,1 0,0 0,0 0,0 0,0 1,0-1,-1 0,1 0,0 0,0 0,0 0,0 1,0-1,0 0,0 0,0 0,0 0,0 1,0-1,0 0,0 0,0 0,0 0,0 1,0-1,0 0,0 0,0 0,0 1,0-1,0 0,0 0,0 0,0 0,0 0,0 1,0-1,1 0,-1 0,0 0,0 0,0 0,0 1,-18 1,-144-17,33 1,-583 10,670 5,0 3,0 1,-77 19,114-22,0 0,-1 0,1 1,0-1,0 1,-8 7,12-9,0-1,1 1,-1 0,0-1,0 1,1 0,-1 0,1-1,-1 1,1 0,-1 0,1 0,-1 0,1 0,0 0,-1 0,1 0,0 0,0 0,0 0,0 0,0 0,0 0,0 0,0 0,0 0,0-1,1 1,-1 0,0 0,1 0,-1 0,0 0,1 0,-1 0,1 0,0-1,-1 1,1 0,0 0,-1-1,1 1,0 0,0-1,0 1,-1-1,1 1,1-1,10 7,0-2,0 0,0 0,1-1,0-1,0 0,22 2,-20-3,376 35,8-31,-305-5,60 1,49 1,225-26,-402 20,-1-1,0-1,44-15,-64 18,1 0,-1 0,0 0,0-1,0 0,0 0,0 0,-1 0,0-1,1 0,-1 0,0 0,-1 0,1 0,-1-1,0 0,0 0,0 0,-1 0,0 0,0 0,0-1,1-7,-2-18,-1-1,-1 1,-8-44,8 69,0-1,0 0,0 1,-1 0,0-1,0 1,-1 0,0 0,0 0,0 0,0 1,-1-1,0 1,0 0,-10-9,7 9,0 0,0 0,-1 1,1 0,-1 0,0 1,0 0,-1 0,1 1,0 0,-13-2,-86-4,-160 7,145 3,-88-1,-357 11,412-2,-253 51,39 37,317-80,1 2,0 2,2 3,-85 57,116-69,2 0,0 2,0 0,1 0,1 1,1 1,0 1,1 0,1 0,1 1,0 0,1 1,2 0,0 1,1-1,1 1,1 0,0 1,2-1,1 32,-2-1,4 0,1 1,3-1,15 70,-15-103,1 1,1-1,1 0,0 0,1-1,1 0,1-1,1 0,0-1,1 0,1-1,0-1,1 0,21 15,11 2,1-1,2-3,1-2,1-3,0-1,75 18,-5-10,222 23,-182-38,226-9,-373-5,1-2,-1 1,0-2,0 0,-1-1,1-1,-1 0,26-13,-33 14,0-1,0 0,0-1,0 1,-1-1,0-1,0 1,-1-1,1 0,-2 0,1-1,-1 1,0-1,0 0,-1 0,4-15,0-19,-2 0,-1 0,-2-1,-2 1,-7-56,1 9,6 69,-2 0,0-1,-1 1,-1 0,-1 0,-11-26,13 37,-2 1,1-1,-1 1,0 1,-1-1,0 1,0-1,-1 2,0-1,0 1,0 0,-1 0,1 1,-2 0,1 1,-10-4,-11-4,-1 3,0 0,0 2,-1 1,-34-2,-156 2,140 6,-4-2,-225 5,248 1,1 2,-120 30,150-26,1 2,0 0,1 3,0 0,1 1,1 2,1 1,0 1,2 1,0 1,1 2,-35 47,49-57,2 1,-1 1,2-1,0 1,1 0,1 0,0 1,1-1,1 1,0 0,1 0,1-1,1 1,0 0,6 24,-6-35,1 0,-1-1,1 1,0-1,1 1,-1-1,1 0,0 0,1 0,-1-1,1 1,0-1,0 1,0-1,0-1,1 1,0-1,0 1,0-1,0-1,0 1,0-1,1 0,10 3,9 0,0 0,1-2,0 0,34-2,-45-1,32 1,0-2,0-2,0-2,-1-2,56-16,-85 18,0-1,-1-1,1 0,-1-1,0-1,-1 0,0-1,-1-1,0 0,-1-1,0 0,0-1,-2-1,1 0,-2-1,17-30,-18 25,-1 0,-2-1,0 0,-1 0,0-1,-2 0,0-40,-3-2,-12-86,12 145,-1 0,0 0,0 0,0 0,0 1,-1-1,0 0,0 0,0 1,-1 0,1-1,-1 1,0 0,0 0,-1 0,-5-5,5 7,1 0,-1 0,1 1,-1-1,1 1,-1 0,0 0,1 0,-1 0,0 1,0-1,0 1,0 0,1 0,-1 1,0-1,0 1,0 0,1 0,-1 0,0 0,-3 2,-5 3,1 0,0 1,0 0,1 0,-1 1,2 1,-1 0,1 0,1 1,-11 14,-6 12,-35 70,24-34,5 3,2 0,4 2,-29 146,36-103,5 1,4 190,9-302,0 13,1 0,8 43,-7-58,-1-1,1 1,1-1,0 1,0-1,0 0,0 0,1 0,0-1,0 1,1-1,-1 0,11 8,-2-4,1 0,0-1,0-1,0 0,1-1,0-1,1 0,28 5,14-2,63 2,-89-8,215 9,441-36,-604 15,-1-3,-1-5,0-3,-2-3,0-4,-2-3,140-79,-173 81,-1-1,-2-2,-1-2,-2-2,60-69,-73 71,-1 0,-2-2,-2 0,-1-2,-1 0,-3-1,22-75,-23 49,-3-1,-3 0,1-107,-12 53,-19-129,18 225,-1 1,-1-1,0 1,-2 1,-1-1,-15-30,20 46,-2-1,1 1,-1 0,0 0,-1 0,0 1,0 0,0 0,-1 0,0 1,0 0,0 0,0 1,-1 0,0 0,0 1,0 0,0 0,0 1,-15-2,5 2,0 1,1 1,-1 0,0 1,0 1,1 1,0 1,-1 0,1 1,0 1,1 1,0 0,0 1,0 1,1 0,1 1,-1 1,1 0,1 1,0 0,-18 23,-7 14,1 2,3 2,2 0,3 3,-28 70,-88 301,133-387,-67 264,69-245,2-1,2 2,4 74,2-127,0 0,0 0,1 0,0 0,0-1,0 1,1 0,0-1,1 1,0-1,0 0,0 0,0 0,1 0,0 0,0-1,1 0,0 0,-1 0,2 0,-1-1,0 0,1 0,0 0,0-1,9 4,8 3,1-2,0 0,1-2,0 0,25 2,132 2,-125-9,514 8,-434-14,-1-6,158-32,-240 32,-1-3,0-1,-1-3,-1-2,63-35,-94 43,-1-1,0 0,-1-2,-1 0,0 0,22-29,-29 30,0 0,-1-1,-1 0,0 0,-1 0,-1-1,0-1,-1 1,5-31,-6 16,-1-1,-2 0,-1 0,-2 0,-10-60,8 74,0-1,-1 0,-1 1,-1 0,-1 1,0-1,-1 1,-1 1,0 0,-1 0,-14-14,17 22,-1 0,0 1,0 0,-1 0,1 1,-1 1,-1-1,1 2,-1-1,0 1,0 1,-14-3,8 4,-1 0,0 1,0 1,1 1,-1 0,0 1,-21 6,-8 5,1 3,1 1,1 3,-79 46,53-22,2 2,2 3,2 3,2 2,3 4,3 2,-50 68,65-72,4 1,1 1,4 2,2 2,2 1,4 1,2 0,-24 126,41-163,1 0,1 1,2-1,1 1,4 34,-3-58,-1-1,1 1,0 0,1-1,-1 1,1-1,-1 1,1-1,0 0,0 0,1 0,-1 0,0 0,1 0,0-1,0 1,0-1,0 0,0 0,0 0,1 0,-1 0,0-1,1 0,0 1,4 0,10 1,1 0,-1 0,1-2,22-1,-14 1,31-2,1-2,-1-3,0-3,-1-1,0-4,97-35,-71 15,-1-4,-2-3,126-88,-166 101,-2-1,-1-3,-2-1,-1-1,-2-2,52-76,-63 79,-1-2,-2 0,-2-2,-1 0,-2 0,-2-1,-1-1,8-66,-14 71,-1 0,-2 0,-1 0,-2 0,-11-63,9 81,0 1,-1 0,-1 1,-1-1,1 1,-2 0,0 1,-1 0,0 0,-1 1,-1 0,0 0,0 2,-23-18,9 12,0 2,-1 0,0 2,-1 1,0 1,-1 1,0 2,0 1,-1 0,0 3,0 0,-50 3,4 4,0 3,1 4,-119 33,159-36,1 2,0 1,1 1,0 2,1 1,1 2,0 1,1 1,-32 29,7 4,4 2,1 2,3 3,3 1,2 3,-48 100,81-147,1 0,1 0,0 0,1 1,1 0,0 0,0 22,3-35,1 0,0 1,1-1,-1 0,1 1,0-1,0 0,0 0,0 1,1-1,0 0,-1 0,2-1,-1 1,0 0,1-1,0 1,-1-1,1 0,1 0,-1 0,0 0,1 0,-1-1,1 0,0 0,0 0,0 0,0 0,0-1,0 0,1 0,5 1,17 2,0-1,-1-1,1-1,0-2,0 0,44-10,159-47,-146 33,-1-5,-2-3,118-65,-168 79,1-1,-2-1,-1-1,-1-2,-1 0,-1-2,-1-2,-1 0,-2-1,0-1,19-38,-34 53,0 0,-1 0,-1-1,0 1,-1-1,0 0,-2 0,0-1,-1 1,0-1,-1 1,-1 0,-1-1,0 1,-1 0,-1 0,-1 0,0 1,-1-1,0 1,-1 0,-1 1,0 0,-1 0,-1 1,0 0,-1 0,0 1,-1 1,0 0,-1 1,0 0,-1 0,0 2,0 0,0 0,-1 2,-1 0,1 0,-17-3,-33-1,-1 3,1 3,-100 6,99-1,-446 27,360-10,-201 49,287-50,-85 36,121-40,0 1,2 1,-1 2,-43 34,63-44,1 1,0-1,-11 15,18-21,0 0,0 0,0-1,1 1,-1 0,0 0,1 0,-1 0,0 0,1 0,-1 0,1 0,0 0,-1 0,1 0,0 0,0 0,-1 1,1-1,0 0,0 0,0 0,1 0,-1 0,0 0,0 1,0-1,1 0,-1 0,1 0,-1 0,1 0,-1 0,1 0,-1 0,1 0,0-1,0 1,-1 0,1 0,0-1,0 1,0 0,0-1,0 1,0-1,0 1,2 0,5 1,0 0,0-1,0 0,0 0,0-1,0 0,0-1,0 1,1-2,-1 1,0-1,10-4,19-6,43-22,-67 28,38-18,-1-2,-1-2,-2-2,0-2,-3-2,70-68,-93 79,-1 0,0-1,-2-1,-1 0,-1-2,-1 0,-2 0,0-2,-2 1,-1-2,-1 1,-2-1,7-57,-12 67,-1 0,-1 0,-1 1,0-1,-1 0,-8-31,7 44,1 0,-1 1,0-1,0 1,-1 0,0-1,0 2,0-1,-1 0,0 1,0 0,0 0,-1 0,0 1,0 0,0 0,0 0,0 1,-1 0,-13-4,-28-7,-1 3,0 2,-1 2,0 2,-64 2,-248 27,121 7,3 10,-445 139,549-134,2 7,2 5,-219 134,333-181,-3 0,1 1,1 0,0 1,1 1,0 0,-17 22,32-35,1 0,-1 0,0-1,0 1,1 0,-1 0,1 0,-1 0,1 0,-1 0,1 0,0 0,-1 0,1 0,0 0,0 0,0 0,0 0,0 0,0 0,0 0,0 0,0 0,0 0,0 0,1 0,-1 0,0 0,1 0,-1 0,1 0,-1 0,1 0,0 0,-1-1,1 1,0 0,-1 0,1-1,0 1,0 0,0-1,0 1,0-1,0 1,0-1,0 0,0 1,0-1,0 0,0 1,0-1,0 0,0 0,0 0,2 0,5 1,1 0,-1-1,0 0,1 0,-1-1,10-1,-1-3,0-1,0 0,-1-2,0 1,-1-2,0 0,0-1,-1 0,0-2,0 1,-2-1,1-1,-2-1,13-16,-14 16,-1 0,0-1,0 0,-2 0,0-1,-1 0,0 0,-1 0,-1-1,-1 0,0 1,-1-1,-1 0,-2-33,0 47,0-1,0 0,0 1,0-1,-1 1,0 0,1-1,-1 1,-1 0,1 0,0 0,-1 0,1 1,-1-1,0 1,0-1,0 1,0 0,0 0,-1 1,1-1,0 0,-1 1,1 0,-1 0,0 0,1 0,-1 1,-7-1,-11-1,-1 1,0 1,-36 5,53-4,-89 14,1 4,1 5,-122 47,134-42,1 4,-119 68,167-82,0 1,2 2,0 1,2 2,1 1,0 0,2 2,-32 48,47-60,1 0,1 1,1 0,0 1,1 0,1-1,1 2,-4 28,8-38,-1-1,1 1,1-1,0 1,0 0,0-1,1 0,0 1,5 9,-5-13,1 0,0 0,0-1,0 1,0-1,1 1,0-1,0 0,0-1,0 1,1-1,-1 1,1-1,0-1,6 4,3-1,-1 0,1-1,0-1,0 0,0-1,0 0,0-1,29-2,3-4,66-15,25-11,-1-7,-2-6,164-77,-244 96,0-3,-3-2,76-56,-113 74,0 1,0-2,-1 0,-1 0,0-1,-1-1,0 0,-1 0,-1-1,-1 0,0-1,-1 0,-1 0,0-1,5-33,-10 44,0-1,-1 1,0 0,0 0,-1 0,0-1,0 1,-1 0,0 0,0 0,-1 1,1-1,-2 0,-3-6,4 9,0 0,0 1,0-1,-1 0,0 1,1 0,-1 0,-1 0,1 0,0 1,0 0,-1 0,0 0,1 0,-1 1,0-1,0 1,0 1,0-1,1 1,-8-1,7 2,-1 0,1 0,-1 0,1 1,0 0,-1 0,1 0,0 0,0 1,1 0,-1 0,1 0,-1 1,1-1,0 1,0 0,0 0,1 1,0-1,0 1,0 0,0-1,-2 8,-8 15,1 1,2 0,-8 31,12-37,-40 134,7 1,-27 227,43-58,21-246,5 1,12 84,-9-129,1-1,1 0,2 0,22 50,-27-74,0 0,1 0,0-1,1 0,0 0,0 0,1-1,0 0,1-1,0 0,0 0,1-1,0 0,0-1,1 0,-1 0,16 5,0-5,1 0,1-2,-1 0,55-2,109-16,-180 13,0-1,0 0,0-1,0 0,-1 0,0-1,1 0,13-9,-18 9,0-1,0 0,0 0,-1-1,1 1,-1-1,-1 0,1 0,-1-1,0 1,-1-1,6-13,2-20,-1 0,-1 0,-3-1,3-72,-3 26,-1 41,0 12,-2-1,-3-67,0 100,0 0,0 0,0 0,0 0,-1 0,1 0,-1 0,1 0,-1 0,0 0,1 0,-1 0,0 0,0 0,0 0,-1 1,1-1,0 0,-1 1,1-1,-1 1,1 0,-1-1,0 1,0 0,1 0,-1 0,0 0,0 0,0 1,0-1,0 1,0-1,0 1,0-1,0 1,-1 0,1 0,0 0,-4 1,-4 2,-1 0,1 0,0 1,-1 0,2 1,-18 11,-22 14,2 2,0 2,3 2,1 2,1 2,3 2,1 2,2 1,3 1,1 2,2 1,3 2,2 1,2 0,2 2,3 1,2 0,3 1,2 0,-6 89,17-137,-3 43,3-1,6 57,-5-95,1 0,0 0,1 0,0 0,0-1,2 0,-1 0,1 0,1 0,0-1,0 1,1-2,1 1,14 15,-15-20,1 0,0 0,0 0,0-1,0 0,1-1,0 0,-1 0,1-1,16 3,8-2,55-1,-62-3,46 2,-1-4,0-2,88-20,-138 21,-1-1,0-1,-1-1,1-1,-1-1,-1 0,0-2,0 0,-1 0,0-2,-1 0,-1-1,0-1,-1 0,24-33,-30 33,0-1,-1 1,-1-1,0 0,-1-1,-1 1,0-1,-1 0,-1 0,-1-22,-1-22,-13-91,8 109,4 27,-2-1,1 1,-2 0,0 0,-1 0,-1 1,-9-19,12 28,-1 1,1-1,-2 1,1 0,-1 0,1 0,-1 0,0 1,-1 0,1 0,-1 0,0 1,0-1,0 1,0 1,-1 0,1-1,-1 2,1-1,-10 0,-4 0,0 2,0 0,0 2,1 0,-1 1,1 1,-1 1,1 0,1 1,-1 2,1 0,0 0,1 2,0 0,0 1,-18 17,0 1,1 3,1 0,2 3,2 0,-50 77,65-90,2 0,0 1,1 1,1-1,1 2,2-1,0 1,1 0,2 1,1-1,0 1,2 27,2-50,-1 1,1-1,0 1,0-1,0 1,0-1,1 1,-1-1,1 0,0 0,0 0,0 0,0 0,1 0,-1-1,1 1,0-1,-1 1,1-1,0 0,0 0,1-1,-1 1,0 0,1-1,-1 0,0 0,1 0,0 0,4 0,14 2,-1-2,1 0,0-1,22-3,-9 1,71-2,-64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9:28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871 261,'1'1,"0"-1,0 1,0-1,0 1,0 0,0-1,0 1,0 0,0 0,0-1,0 1,-1 0,1 0,0 0,-1 0,1 0,0 0,-1 0,1 0,0 2,11 31,-8-22,11 21,-10-26,-1 1,-1 0,0 0,0 0,0 0,2 16,-5-22,0 1,0-1,0 1,-1-1,1 0,-1 1,1-1,-1 0,0 1,0-1,0 0,0 0,-1 0,1 0,0 0,-1 0,0 0,1 0,-1-1,0 1,0-1,0 1,0-1,0 0,0 1,0-1,0 0,-1-1,-3 2,-275 93,230-74,2 2,0 2,2 2,1 3,1 1,1 2,2 3,2 1,-56 65,83-84,0 1,1 0,1 1,1 0,1 0,1 1,0 1,-6 32,8-22,2-1,1 1,2 0,1 0,6 45,-6-71,1-1,-1 1,2-1,-1 0,0 0,1 0,0 1,0-2,1 1,-1 0,1 0,0-1,0 1,1-1,-1 0,1 0,0 0,4 3,0-3,0 0,0 0,0 0,1-1,-1 0,1-1,0 0,0 0,0-1,10 0,80 5,1-6,189-22,-242 15,-2-3,0-1,0-3,-1-1,-1-2,0-3,-2-1,0-1,-1-3,-2-1,0-2,-2-1,-1-2,-2-2,-1-1,-2-1,-1-2,-1-1,40-76,-42 58,-2 0,-3-1,-2-2,-3 0,-3 0,-2-1,-3-1,-2 0,-3 0,-6-63,3 87,0 20,0-1,-1 1,-5-23,5 36,0 0,0 0,0 0,-1 1,1-1,-1 0,0 1,0-1,0 1,-1 0,1 0,-1 0,1 0,-1 0,0 0,0 1,-1-1,1 1,-6-3,-4 0,-1 0,0 1,0 0,-1 1,1 1,0 0,-1 1,0 0,1 1,-1 1,1 1,-17 3,9-1,0 2,1 1,0 0,0 1,0 2,1 0,-22 15,21-11,-158 112,142-98,2 2,-53 58,83-82,0 1,1-1,0 1,0 0,1 0,-4 9,6-15,1 0,0-1,0 1,-1 0,1-1,0 1,0 0,0 0,0-1,0 1,0 0,0 0,0-1,0 1,0 0,0 0,1-1,-1 1,0 0,0-1,1 1,-1 0,0-1,1 1,-1 0,2 0,-1 0,1-1,0 0,-1 1,1-1,0 0,0 0,-1 0,1 0,0-1,-1 1,1 0,0-1,-1 1,1-1,-1 0,1 1,-1-1,2-1,11-5,0-1,-1 0,0 0,-1-2,1 0,-2 0,0-1,0 0,15-21,-19 21,1 1,-2-1,1-1,-2 1,0-1,0 0,-1 0,0-1,-1 1,0-1,-1 1,0-19,-2 27,0 0,-1 0,1 0,-1 0,0 0,-1 1,1-1,0 0,-1 0,0 1,0-1,0 1,0 0,-1 0,1-1,-1 1,0 1,0-1,0 0,0 1,0 0,-1-1,1 1,-1 0,0 1,1-1,-1 1,-4-1,-11-4,-1 1,0 1,0 1,-24 0,35 2,-13 0,0 0,1 2,-1 0,0 1,1 1,-1 1,1 1,-38 15,49-16,1 0,0 1,0 0,0 1,1 0,0 0,0 1,0 0,1 0,0 1,0 0,1 0,0 1,1-1,0 1,0 1,1-1,0 1,0-1,-3 21,-3 47,3 1,4 0,10 114,-2-73,-4-83,-1 1,1-1,2 0,2 0,13 55,-15-82,0 0,1 0,0 0,0 0,1 0,0-1,1 0,0 0,0-1,0 0,1 0,0 0,1-1,-1 0,1 0,0-1,1 0,-1 0,1-1,0 0,17 4,-9-3,0-1,1-1,0-1,-1-1,1 0,0-1,0-1,-1-1,1 0,-1-2,1 0,-1 0,0-2,-1 0,1-1,26-16,-15 6,-1-1,-1-2,-1-1,-1-1,-1-1,0 0,-2-2,22-34,-28 35,-1-2,-1 0,-1 0,-1-1,-2-1,0 0,6-45,-4-1,2-129,-12 189,-1 0,-1 1,0-1,-4-15,5 29,0-1,0 0,-1 0,1 1,0-1,0 0,-1 0,1 1,-1-1,1 0,0 1,-1-1,1 1,-1-1,1 0,-1 1,0-1,1 1,-1-1,0 1,1 0,-1-1,0 1,1 0,-1-1,0 1,0 0,1 0,-1 0,0-1,0 1,0 0,1 0,-1 0,0 0,0 1,1-1,-1 0,0 0,0 0,1 1,-1-1,0 0,0 0,1 1,-1-1,0 1,1-1,-1 1,1-1,-1 1,0 0,-37 34,35-31,-12 14,0 1,1 0,1 1,1 0,1 1,1 0,-14 43,10-12,1 1,-6 73,17-113,1-1,0 0,1 1,0-1,1 1,3 16,-3-25,0-1,0 1,1 0,-1-1,1 0,0 1,0-1,0 0,0 0,0 0,1 0,-1 0,1 0,0-1,0 1,0-1,0 0,0 0,0 0,1 0,-1-1,1 1,-1-1,8 2,-6-2,0-1,0 1,0-1,0 0,0 0,0 0,0 0,0-1,0 0,-1 0,1-1,0 1,0-1,7-4,-4 1,0 0,0 0,-1-1,1-1,-1 1,-1-1,9-10,-3 1,-1-1,-1 1,0-2,-1 1,-1-2,-1 1,5-21,-4 6,-2 0,-1 0,-2 0,-1 0,-2-1,-1 1,-2 0,-9-46,10 70,0 1,-1 0,0-1,0 1,-1 1,0-1,0 1,-1-1,0 1,0 0,0 1,-10-9,9 11,0-1,-1 1,1 1,-1-1,0 1,0 0,0 1,0 0,-1 0,1 0,-1 1,1 0,-1 1,-8 0,8-1,0 2,1-1,-1 1,1 0,-1 1,1-1,-1 2,1-1,0 1,0 0,0 0,0 1,1 0,-1 0,1 1,0 0,0 0,-7 8,5-2,0 0,1 0,0 1,0 0,2 0,-1 1,2-1,-1 1,-3 23,0 18,2 0,3 107,3-142,1 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39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0,'7'7,"1"0,0-1,1 0,-1 0,12 4,45 21,1-3,1-2,2-4,0-3,1-3,1-3,0-2,117 0,-139-9,-34-1,1 0,0-1,0 0,0-1,0-1,-1 0,26-8,-39 9,0 1,-1-1,1 0,0 0,-1 0,1 0,-1 0,1 0,-1 0,1-1,-1 1,0 0,0-1,1 1,-1-1,0 0,1-2,-2 3,0 0,0 0,0 0,0 0,0 0,0 0,0-1,0 1,0 0,-1 0,1 0,0 0,-1 0,1 0,-1 0,1 0,-1 0,1 0,-1 0,0 0,-1-1,-2-2,0 1,-1-1,0 1,1 0,-1 0,0 0,-1 0,1 1,0 0,-8-1,-28-6,0 2,-77-3,-90 11,107 1,48-2,-45 0,0 3,-136 24,-57 45,258-61,1 2,0 0,1 3,0 0,2 2,-46 36,71-52,1 1,0-1,0 1,0 0,0 0,1 0,-1 1,1-1,-1 1,1-1,0 1,1 0,-1 0,1 0,-1 0,1 0,1 0,-1 0,0 0,1 6,1-4,0 1,1 0,0-1,1 1,-1-1,1 0,0 0,1 0,-1 0,1 0,7 7,2 3,1 0,1-1,0 0,1-2,1 1,0-2,1 0,27 13,-14-11,1-2,0-1,1-1,53 8,177 20,2-12,353-10,-654 3,-31 9,39-16,1 0,0 2,1 1,-36 26,55-36,0 1,1-1,-1 1,1 0,0 0,1 1,0-1,0 1,0 1,1-1,0 1,0-1,1 1,0 0,1 0,-1 1,2-1,-1 0,1 1,0 11,1-16,1 0,0 0,0 0,0-1,0 1,1 0,-1 0,1-1,0 1,0-1,1 0,-1 0,1 0,-1 0,1 0,0 0,0-1,0 1,0-1,1 0,-1 0,1 0,-1 0,1-1,0 1,-1-1,1 0,5 1,13 2,0 0,0-1,41-1,-46-1,504-9,-514 8,1-1,0 0,0 0,0 0,-1-1,1-1,0 1,-1-1,13-7,-17 8,1-1,-2 0,1 1,0-1,0 0,-1 0,0-1,1 1,-1 0,-1-1,1 1,0-1,-1 0,0 1,0-1,0 0,0 0,0 0,-1 0,0 0,0-5,-6-70,3 60,1 0,1 0,2-26,0 39,0 0,0 0,0 0,1 1,0-1,0 0,0 1,1 0,0-1,0 1,0 0,1 1,0-1,-1 0,6-3,64-52,-49 42,0-1,-2-1,23-27,-38 39,-1 0,0-1,-1 0,1 0,-2-1,1 1,-1-1,-1 0,0 0,0-1,-1 1,-1 0,1-11,0-50,-11-108,8 168,-1 0,-1 0,0 0,0 1,-1-1,0 1,-1-1,0 1,-8-10,-9-10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0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1974 422,'-4'-8,"-1"1,0 0,-1-1,0 2,0-1,0 1,-1 0,0 0,0 1,-1 0,1 0,-10-4,-14-5,-61-20,59 23,-28-7,0 2,-2 3,1 3,-67-3,-255 9,246 6,39-2,-122 4,208-2,0 0,0 1,1 0,-1 1,1 0,0 1,0 0,0 1,-11 9,-1-2,16-10,-1 0,1 0,-1-1,0 0,1 0,-1-1,0 0,0-1,0 0,-11-2,6 2,0 0,0 0,-15 4,20-2,1 0,0 1,0 0,0 1,0 0,0 0,1 0,0 1,0 0,0 1,0 0,1 0,0 0,1 1,-1-1,1 1,0 1,1-1,0 1,0 0,0 0,1 0,0 0,-2 13,-1 9,0 0,2 1,2-1,0 1,5 52,-2-74,0 1,0-1,1 0,0 1,0-1,1 0,1-1,-1 1,1 0,1-1,-1 0,2 0,-1 0,12 11,-5-8,0 0,1-2,1 0,-1 0,1-1,1-1,27 10,-6-4,0-2,1-1,0-2,1-1,-1-3,1-1,56-2,-86-1,-1 0,0 0,1-1,-1 0,0-1,0 1,0-1,0-1,0 1,0-1,-1-1,1 1,-1-1,0 0,0 0,0-1,-1 0,1 0,-1 0,0-1,-1 1,1-1,-1 0,-1 0,1-1,-1 1,0-1,0 0,-1 0,0 0,0 0,0 0,0-11,3-60,-8-153,-3 92,7 40,-4-73,3 168,0 0,-1 1,1-1,-1 0,0 1,0-1,0 0,0 1,-1 0,0-1,1 1,-1 0,0 0,-1-1,1 2,0-1,-1 0,0 0,1 1,-1 0,0-1,-1 1,1 0,0 0,0 1,-1-1,1 1,-1 0,1 0,-1 0,0 0,1 0,-1 1,0 0,0 0,1 0,-5 0,-2 1,1 0,-1 1,1 0,-1 0,1 1,0 0,0 0,0 1,1 1,-1-1,1 1,0 1,-13 10,7 0,-1 1,2 0,0 1,1 1,1-1,1 2,-8 20,-3 16,-19 76,30-88,1 1,3-1,1 1,2 0,6 76,-2-115,-1 0,1-1,1 1,-1-1,1 1,0-1,0 1,0-1,1 0,0 0,0 0,0 0,0 0,1-1,7 7,-4-5,0-1,0 0,0-1,1 1,0-1,0-1,0 0,0 0,13 3,6-2,-1 0,1-2,-1-1,1-1,52-7,-63 4,-1 0,1-1,-1-1,1 0,-1-2,-1 1,1-2,-1 0,-1 0,1-2,-2 1,1-2,-1 1,-1-2,0 0,16-21,-14 14,0-1,-2-1,0 1,-1-2,-1 0,-1 0,-1 0,-1-1,-1 0,3-41,-5 1,-2-1,-14-106,12 167,1 0,-1 0,0 1,0-1,0 0,0 0,0 1,-1-1,1 1,-1-1,0 1,1 0,-1-1,0 1,-1 0,1 0,-4-2,1 1,-1-1,0 2,1-1,-1 1,0 0,-1 0,-10-2,-9 2,0 0,0 1,-29 4,40-2,-1 0,-1 1,1 0,-1 1,1 1,0 0,0 2,0-1,1 2,0 0,0 1,1 1,0 0,0 0,1 2,0 0,1 0,1 1,-1 0,2 1,0 1,0 0,2 0,-1 0,-8 24,-3 13,2 0,3 1,-16 104,19-55,1 119,10-197,1 1,1 0,2-1,0 1,7 23,-8-40,0-1,0 0,1 1,0-1,0-1,0 1,1 0,0-1,0 0,1 0,-1 0,1 0,0-1,0 0,1 0,-1 0,1 0,0-1,0 0,0-1,0 1,12 2,26 3,1-2,-1-2,1-3,-1-1,1-2,57-10,-91 11,1-1,-1 0,0-1,0 0,0-1,-1 0,11-6,-16 8,-1-1,0-1,0 1,0-1,0 1,-1-1,1 0,-1-1,0 1,0 0,-1-1,1 0,-1 1,0-1,-1 0,1 0,1-6,2-23,-1-1,-2 1,-1 0,-1-1,-10-62,1 58,9 38,0 1,0-1,0 1,0-1,-1 1,1-1,0 1,0-1,0 1,0-1,-1 1,1-1,0 1,-1-1,1 1,0 0,-1-1,1 1,0-1,-1 1,1 0,-1-1,1 1,-1 0,1 0,0-1,-1 1,1 0,-1 0,1 0,-1 0,0 0,1 0,-1-1,1 1,-1 0,1 0,-1 1,1-1,-1 0,1 0,-1 0,1 0,-1 0,1 1,-1-1,1 0,-1 0,1 1,-1-1,1 0,0 1,-1-1,1 0,0 1,-1-1,1 0,0 1,-1-1,1 1,0-1,0 1,-1-1,1 1,0-1,0 2,-10 14,2 1,0 0,1 1,1-1,-5 26,1 3,-4 51,12-66,1 1,1-1,2 1,1-1,2 0,12 45,-3-31,2 0,1-2,42 74,-9-39,2-2,4-2,123 124,-104-124,4-3,151 104,-172-139,1-1,2-3,1-3,1-3,84 24,-92-37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1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43,'-9'0,"-1"0,-1 0,1 0,0 1,-1 0,1 1,-11 3,18-4,0 1,0-1,0 1,0 0,0 0,1 0,-1 0,0 1,1-1,0 1,-1-1,1 1,0 0,1 0,-1 0,0 0,1 0,-1 0,1 0,0 1,0-1,0 5,0-4,0 0,0 0,0 1,1-1,-1 1,1-1,0 0,1 1,-1-1,1 0,0 1,0-1,0 0,0 0,1 0,0 0,0 0,0 0,0 0,0 0,1-1,0 1,0-1,0 0,0 0,0 0,0 0,1-1,0 1,-1-1,1 0,0 0,0 0,0 0,7 1,11 3,0-1,1-1,-1 0,1-2,35-1,98-2,186-26,-262 18,-54 8,-1-1,1-1,-1-2,0 0,0-2,-1 0,40-19,33-34,-55 32,48-22,-73 43,0 1,0 1,0 0,0 2,1 0,-1 0,23 1,126 9,-156-6,19 1,-1 2,40 9,-59-10,1 0,-2 0,1 0,0 1,-1 1,0-1,0 2,0-1,0 1,-1 0,8 8,10 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3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2702 401,'-18'1,"0"0,1 1,-1 1,1 0,0 2,0 0,0 0,-16 9,-10 9,-66 44,96-59,-1-1,0-1,0 0,-1 0,1-1,-1-1,0-1,-24 3,-13-2,-61-2,70-3,-120 1,-678-26,190-47,612 66,1-1,-1-2,2-2,-55-25,91 37,-1-1,0 0,1 1,-1-1,0 0,1 0,-1 0,1 0,-1 0,1 0,0-1,0 1,-1 0,1-1,0 1,0-1,0 1,-1-4,2 4,0 0,0-1,0 1,0 0,0 0,0 0,1 0,-1 0,0-1,1 1,-1 0,1 0,-1 0,1 0,0 0,-1 0,1 0,0 0,0 1,0-1,1-1,7-5,0 1,0 0,1 0,16-6,-20 9,48-18,76-21,-72 25,73-31,-115 40,0 0,0-1,-1 0,0-2,0 1,-2-2,1 0,20-24,-32 34,0 1,-1-1,1 0,-1 0,0 0,1 0,-1 0,0 0,0 0,-1 0,1 0,0 0,0-1,-1 1,0 0,1 0,-1-1,0 1,0 0,-1-5,0 5,0 0,0 1,0-1,0 1,-1-1,1 1,0-1,-1 1,1 0,-1-1,1 1,-1 0,0 0,0 0,1 1,-1-1,0 0,0 1,-2-1,-14-3,1 2,0 0,-1 1,-22 1,28 0,-63 0,-110 13,162-9,1 0,0 1,1 1,-1 1,1 1,0 1,1 1,0 0,-28 21,43-27,0 0,0 0,0 1,1 0,0 0,0 0,0 0,1 0,-1 1,1 0,0 0,1-1,0 2,0-1,-2 9,4-12,-1 1,2-1,-1 0,0 1,0-1,1 0,0 1,0-1,0 0,0 0,0 0,1 0,-1 0,1 0,0 0,0 0,0-1,0 1,0-1,1 1,-1-1,1 0,-1 0,1 0,0 0,0 0,0-1,0 0,0 1,0-1,7 1,22 6,0-2,0-2,1 0,-1-3,1 0,33-5,0 2,642-27,-686 26,-1-1,34-10,-8 2,-47 12,1-1,-1 1,1 0,-1 0,1 0,-1 0,1 0,-1 0,1 0,-1 0,1 0,-1 0,1 0,-1 0,1 0,-1 1,1-1,-1 0,1 0,-1 0,1 1,-1-1,1 0,-1 1,1-1,-1 0,0 1,1-1,-1 1,0-1,1 1,-1-1,0 0,0 1,0-1,1 1,-1-1,0 1,0-1,0 1,0 0,0 26,-1-18,1-3,0-1,0 0,1 1,-1-1,1 0,0 0,1 0,-1 1,1-1,0-1,0 1,1 0,-1 0,1-1,0 1,1-1,3 4,-1-2,1-1,0 0,0 0,0 0,0-1,1 0,-1-1,1 0,16 5,10-1,1-2,0-1,0-2,40-2,-69 0,17 0,-9 1,0-1,0-1,0 0,0-1,15-3,-26 4,1-1,-1 1,0 0,0-1,0 0,0 1,0-1,0 0,-1-1,1 1,0 0,-1-1,0 1,0-1,0 0,0 0,0 0,0 0,-1 0,1 0,-1 0,0-1,0 1,0 0,0-7,0 2,0 1,0 0,-1-1,0 1,0-1,-1 1,0-1,0 1,0 0,-1 0,-1 0,1 0,-1 0,0 0,-1 0,-7-10,5 10,0 0,-1 1,0 0,0 0,-1 1,1 0,-1 0,0 0,-1 1,1 1,-1-1,0 1,-9-1,-3-2,0 1,-1 1,1 1,-1 1,0 1,-35 3,51-1,-1-1,1 1,0 1,-1-1,1 1,0 0,0 1,0-1,0 1,1 0,-1 1,1-1,0 1,0 0,0 1,0-1,1 1,-1 0,1 0,0 0,1 0,0 1,-1 0,2-1,-5 13,4-10,1 0,0 0,0 0,1 1,0-1,0 0,1 0,0 1,1-1,0 0,2 13,-1-17,0 1,0-1,0 0,0 0,1 0,-1 0,1-1,0 1,0-1,1 1,-1-1,1 0,-1 0,1-1,0 1,0-1,0 0,1 0,-1 0,0 0,1-1,4 1,21 5,0-1,1-2,-1-1,35-2,124-11,-180 9,0 0,0 0,-1-1,1 0,0 0,-1-1,1 0,-1-1,0 0,0 0,0-1,-1 0,0 0,0 0,0-1,0-1,-1 1,6-8,-6 5,-1 0,0-1,-1 1,0-1,0 0,-1 0,0-1,-1 1,0-1,0 1,-1-1,-1 1,0-1,-2-18,1 25,0 0,0 0,0 0,0 0,-1 0,1 1,-1-1,0 1,-1-1,1 1,0 0,-1-1,0 1,1 1,-1-1,-1 0,1 1,0-1,0 1,-1 0,0 0,1 0,-1 1,0 0,0-1,1 1,-1 0,0 1,0-1,-7 0,-4 0,1 0,-1 1,1 1,-1 0,1 0,0 2,-22 5,16 0,-1 1,1 1,1 0,0 2,1 0,0 1,0 1,2 0,0 2,-20 23,10-7,0 2,2 1,2 0,-27 60,36-63,2 0,1 0,1 1,2 1,2-1,-3 61,18 206,-7-267,21 213,-9-133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6045 0,'1'0,"-1"0,1 0,0 0,-1 0,1 0,-1 0,1 1,0-1,-1 0,1 0,-1 0,1 0,0 1,-1-1,1 0,-1 1,1-1,-1 0,1 1,-1-1,0 1,1-1,-1 1,1-1,-1 0,0 1,1 0,-1-1,0 1,0-1,1 1,-1-1,0 1,0 0,0-1,0 1,0-1,0 1,0 0,0-1,0 1,0-1,0 1,0 0,0-1,0 1,-1-1,1 1,0-1,0 1,-1 0,1-1,0 1,-1-1,1 0,-1 2,-23 30,11-21,-1-1,0 0,-1-1,0-1,-1-1,-25 10,4-5,-73 15,30-17,0-4,-126-6,86-1,-4162-3,4259 6,1 0,-1 2,1 0,-1 2,-30 12,28-10,1 0,-1-2,0 0,-37 2,-350-6,194-4,185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6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1,'50'0,"469"21,626 88,-514-54,124 4,169 18,-468-41,-375-34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8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1369,'-1'8,"0"0,0-1,-1 1,0 0,-3 7,-5 23,-2 91,8 253,7-198,-2-111,-2-73,1 1,0-1,0 1,0-1,0 0,0 1,0-1,1 1,-1-1,0 1,0-1,0 0,0 1,0-1,1 1,-1-1,0 0,0 1,1-1,-1 0,0 1,0-1,1 0,-1 0,0 1,1-1,-1 0,0 0,1 1,-1-1,1 0,0 0,11-8,9-20,-1-8,-3 0,0-1,-3-1,-1 0,-2-1,10-69,-7-3,0-126,-13 213,-2-1,0 1,-1 0,-2 1,-8-35,6 42,1 1,-2 0,0 0,-1 1,-1 0,0 0,0 1,-21-21,13 17,-1 2,-1 0,0 1,-1 1,0 0,-1 2,-1 1,1 0,-2 2,1 0,-1 1,0 2,-1 0,1 2,-1 0,0 2,0 1,0 0,-30 6,41-5,0 2,1 0,-1 1,0 0,1 1,0 0,0 1,1 0,-1 1,-15 13,12-7,0 0,1 2,1-1,1 2,0 0,-13 23,-4 18,3 1,2 1,-22 85,37-112,-4 10,3 0,1 0,2 1,2 0,2 0,2 0,5 59,-3-99,-1 1,1-1,0 0,0 1,1-1,-1 0,0 0,1 0,0 0,0 0,0 0,0-1,0 1,1 0,-1-1,1 0,-1 0,1 1,0-2,0 1,0 0,0-1,0 1,1-1,-1 0,0 0,0 0,1 0,-1-1,1 1,-1-1,7 0,1 0,0 0,0-1,0 0,0-1,0 0,-1-1,1 0,0-1,10-5,-8 2,0-1,-1-1,0 0,0 0,0-2,-2 1,1-1,-1-1,-1 0,9-14,8-18,34-78,-44 85,9-18,31-107,-48 134,-2-1,-1 0,-1 0,-2 0,-2-56,1 82,-1 1,-1-1,1 1,0-1,-1 1,1-1,-1 1,0-1,0 1,0-1,0 1,0 0,0 0,-1 0,1 0,-1 0,1 0,-1 0,0 0,0 0,0 1,0-1,0 1,0-1,0 1,-1 0,1 0,0 0,-1 0,1 0,-1 1,1-1,-1 1,1-1,-1 1,1 0,-1 0,-4 1,-2 0,0 1,0 0,0 0,1 1,-1 0,1 1,0-1,-1 2,-10 7,-3 5,1 0,2 2,-1 0,-25 35,-58 93,96-137,-8 16,0 0,2 2,1-1,1 1,2 1,1 0,0 0,3 1,0 0,0 36,-6 177,11-190,3 1,14 82,-14-119,1-1,0 0,2 0,0 0,0-1,2 0,11 18,-14-25,1 0,1-1,-1 0,1 0,0-1,0 0,1 0,0 0,0-1,1 0,-1-1,1 0,0 0,10 2,22 3,0-3,1-1,-1-1,79-5,-77 0,28 0,0-3,-1-3,0-3,109-31,-147 31,-1-1,1-2,-2-1,0-1,-1-1,0-2,-1-1,-2-2,0 0,-1-2,43-49,-40 34,-2 0,-2-1,-1-2,-3 0,22-60,-20 34,-3-2,20-131,-22 6,-12-306,-6 429,0 53,0-104,-5 1,-29-155,31 258,0 1,-2 0,0 1,-1-1,0 1,-1 0,-1 1,-1 0,0 1,-1 0,0 0,-2 1,1 1,-1 0,-1 0,-18-11,10 10,0 1,-1 1,0 1,-1 1,0 1,0 1,-1 1,0 1,0 2,-46-2,24 5,1 1,0 3,0 2,0 1,-59 19,68-14,2 1,-1 2,2 2,0 1,1 2,-57 45,46-27,3 2,1 2,1 2,3 1,2 2,2 1,2 2,2 1,3 1,1 1,4 1,1 1,3 1,2 0,3 1,2 0,3 1,3 0,4 76,1-113,1 0,1 0,0 0,2-1,1 1,0-1,2 0,0-1,17 27,-16-32,0 0,0 0,1-1,1-1,0 0,1 0,0-1,0-1,1 0,1-1,0-1,22 10,-4-7,0-1,0-2,1-2,48 4,143-7,-184-5,-1-2,0-1,0-3,0-1,-1-1,0-3,-1-1,0-1,62-38,-75 38,-2-2,0-1,0 0,-2-2,-1 0,0-1,-2-2,0 0,-1 0,-2-2,-1 0,0 0,-2-2,15-45,-15 27,-2-1,-2 1,3-89,-14-141,1 220,1 31,0 0,-2 1,-1-1,0 1,-15-41,17 56,-2 1,1 0,-1 0,0 0,-1 0,1 0,-1 1,0 0,-1 0,0 0,0 1,0 0,-1 0,1 0,-1 1,0 0,0 0,-1 1,1 0,-12-3,-13 0,0 2,0 1,0 1,-1 2,1 2,-1 0,1 3,0 0,1 2,-38 13,31-5,0 2,0 1,2 2,1 2,0 1,-39 35,-3 10,-93 108,87-82,5 3,4 4,4 3,5 4,5 1,5 4,4 1,6 3,5 2,5 1,-36 233,57-251,5 0,4 0,5 0,20 160,-11-213,2 0,1-1,3-1,34 74,-32-87,2 0,1-2,2 0,0-2,3 0,49 46,-34-42,1-3,2-1,1-3,1-1,1-2,1-2,1-3,1-1,83 18,-15-13,1-5,1-5,132-4,-151-8,-1-4,0-4,0-5,-1-4,101-31,-157 34,0-1,0-3,-2-1,0-2,-1-2,-1-1,-1-3,-2 0,0-2,-2-2,-1-1,-1-2,40-56,-42 43,-3-1,-2 0,-3-2,-1-1,-2 0,-3-2,-2 1,-2-2,6-73,-6-53,-16-254,3 400,1-3,-30-384,22 364,-2 0,-3 1,-1 1,-4 0,-33-70,35 90,-2 1,-1 0,-2 2,-42-49,49 65,0 0,0 2,-2 0,1 0,-2 2,0 0,0 1,-1 0,0 2,-25-8,7 7,0 1,-1 2,-67-2,-117 12,156-1,-45 3,0 4,-115 27,157-20,1 2,1 3,0 3,-85 46,81-31,2 2,2 4,2 3,1 2,4 3,-87 99,104-101,3 2,2 1,3 3,2 0,3 2,2 1,3 2,-24 90,30-59,3 1,4 0,5 0,5 121,2-189,2 1,1-1,1 0,1 0,2-1,0 0,22 49,-22-61,0-1,1-1,0 1,1-1,1-1,0 0,0 0,1-1,0 0,1-1,0 0,0-1,1 0,0-1,1-1,14 6,1-3,0-1,0-1,1-2,0 0,0-3,0 0,0-2,44-5,-52 3,0-2,0 0,0-2,-1 0,0-2,0 0,-1-1,0-1,-1-1,0 0,0-2,18-16,-21 12,-2 0,1 0,-2-2,-1 1,0-2,-1 0,-1 0,-1-1,-1 0,8-31,2-24,15-128,-11-64,-18-405,-4 657,-11-166,7 154,0 0,-2 1,-1-1,-13-33,16 53,1 1,-2 0,1 0,-1 0,0 1,0 0,-1 0,1 0,-2 0,1 1,0 0,-1 0,0 1,0 0,0 0,-1 1,1 0,-1 0,0 0,0 1,0 1,0-1,0 1,-10 0,-1 0,0 1,1 1,-1 1,0 0,1 2,0 0,0 1,0 0,-28 14,14-2,1 2,1 1,1 1,1 1,1 2,1 1,-40 48,23-17,3 1,-66 124,55-74,5 2,5 2,4 1,-28 152,38-106,7 0,0 270,21-345,16 118,-13-176,1 1,1-1,1 0,1 0,1-1,1 0,2-1,25 39,-28-50,1-1,0 0,1-1,0-1,1 1,0-2,0 0,1 0,0-1,1-1,-1 0,1 0,0-2,0 0,23 4,15-2,-1-1,1-3,55-4,-49 0,0-3,0-2,-1-3,78-23,-109 25,1-2,-2-1,1-1,-1-1,-1-1,-1-2,0 0,-1-1,-1-1,0-1,22-28,-16 11,-2-1,-2-1,-1-1,-2 0,-2-2,16-51,-5-5,26-160,-33 97,1-213,-31-159,8 513,0 7,0 0,-1 0,0 0,-1 1,-6-23,7 31,0 1,-1-1,1 1,0-1,-1 1,0 0,0 0,1 0,-1 0,0 0,-1 0,1 0,0 1,0-1,-1 1,1-1,-1 1,1 0,-1 0,0 0,1 0,-1 1,0-1,0 1,1 0,-1-1,0 1,0 0,0 1,-3 0,-3 0,1 1,-1 0,0 0,1 1,0 0,-1 1,1 0,0 0,1 0,-1 1,1 1,0-1,-11 12,1 1,0 1,1 1,-25 40,6 3,3 2,2 0,-28 96,-45 220,84-301,16-69,-100 442,85-344,4 0,-1 134,15-226,1 1,0-1,1 0,1 0,0 0,10 26,-10-35,1 0,0-1,0 1,0-1,1 0,1 0,-1 0,1-1,0 0,0 0,1 0,0-1,0 0,13 7,-4-5,2 0,-1 0,1-2,0 0,0-2,0 0,1 0,19-1,20-1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1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4685 196,'-3683'0,"3649"-2,0-1,-50-12,-11-2,-342-58,314 39,77 21,-61-11,66 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9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1549 1,'-30'-1,"1"2,-1 1,0 2,1 1,-43 12,26-4,0-2,0-3,-85 6,-145-13,134-4,17 1,-191 5,312-2,-98 11,95-11,1 0,-1 1,1 0,0 0,-1 1,1 0,0 0,1 0,-1 1,0-1,1 2,-6 5,10-10,0 1,0 0,0 0,0 0,1 0,-1 0,0 0,1 0,-1 0,1 1,-1-1,1 0,-1 0,1 0,0 1,-1-1,1 0,0 0,0 1,0-1,0 0,0 0,1 1,-1-1,0 0,0 0,1 0,-1 1,1-1,-1 0,1 0,0 0,-1 0,1 0,0 0,0 0,-1 0,1 0,2 1,2 2,0-1,0 0,1 0,-1 0,1 0,0-1,9 2,74 14,1-4,0-4,92-1,-48-3,1135 33,-510-23,36-2,-790-14,0 0,0 0,0 0,0-1,0 0,0 0,0 0,0-1,-1 1,1-1,0-1,-1 1,1 0,-1-1,5-4,-5 3,0 0,-1-1,0 1,0-1,0 0,-1 0,1 0,-1 0,0 0,-1 0,1-1,-1 1,1-11,1-27,-2 33,-1 0,1 0,1 0,-1 0,2 0,-1 0,8-16,5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6:01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6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3695 1,'-3694'0,"4956"0,-1051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7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4005 1,'-3975'0,"3946"0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8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2040 72,'-30'-2,"0"0,-30-8,-38-3,-783 1,546 15,-270-2,1627-1,-994 0,-10 1,1-1,-1 0,1-2,-1 0,1-1,-1-1,22-7,-9-5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36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6219 507,'-13'-11,"-1"0,-1 1,0 1,0 0,-32-12,21 9,-37-14,-124-34,114 39,-247-67,-4 14,-2 15,-593-32,-415 86,728 10,-349 43,909-42,1 2,0 1,0 3,-47 19,65-19,-1 1,2 1,0 1,0 1,2 2,0 0,-27 28,-10 21,-95 139,87-111,52-70,1 0,1 1,1 0,1 1,2 1,0 0,2 0,1 1,1 0,-3 44,-19 500,23-317,-4 1549,31-1465,15-2,14-1,157 553,163 195,-291-905,8-3,8-4,7-4,126 157,-50-104,9-9,253 223,555 391,-720-632,549 294,-41-149,22-55,-434-165,5-16,5-16,417 40,631-23,6-61,628-32,-1589-13,-3-17,-376 8,0-5,176-50,27-44,-254 89,-1-1,-1-3,0-1,57-46,-88 60,0 0,0 0,-1 0,-1-2,0 1,0-1,-2 0,1-1,-2 0,0 0,0 0,-1-1,-1 0,-1 0,0 0,1-28,23-130,1-26,-23 84,-2 35,21-136,-4 100,7-204,-28-123,-3 181,4 209,-3 0,-2 0,-15-66,4 38,4-1,-2-84,11-166,4 270,3-11,4 0,28-113,-16 91,9-30,-14 67,13-100,-18-41,-16-205,-4 290,-5-1,-58-217,47 208,-14-156,-18-88,41 295,-4 0,-2 1,-4 2,-55-106,3 33,36 60,-4 1,-3 3,-84-101,-4 18,-91-99,-244-246,425 459,-1 2,-3 2,-83-53,-184-91,144 89,-386-204,318 177,96 45,45 23,-142-57,151 79,2-3,-89-53,-102-54,157 85,-101-41,21 11,149 67,-2 3,0 3,-2 2,-73-10,-26-7,2-11,-176-73,-145-90,426 185,-1 3,0 2,-1 3,-102-14,-226 4,243 20,-178-28,274 24,-94-17,-1 5,-160-1,136 20,-231 5,327 2,2 3,-1 2,2 4,0 2,0 3,-90 42,-52 13,126-50,-77 37,-267 118,357-150,-66 39,35-16,52-29,7-1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1:23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1290 107,'-31'2,"-1"1,-30 7,-25 2,-321 31,353-34,0 3,1 1,1 3,-86 38,88-33,43-19,-1 2,1-1,1 1,-1 1,1-1,-1 1,1 1,1-1,-1 1,1 0,0 1,0-1,-5 10,7-9,1 0,0-1,1 1,0 0,0 1,0-1,1 0,0 1,0-1,1 0,0 1,0-1,1 0,0 1,0-1,3 8,-2-7,1 1,0-1,0 0,1 1,0-2,0 1,1 0,0-1,0 0,0 0,1 0,1-1,6 6,-1-3,0-1,1 0,-1 0,2-2,-1 1,1-2,16 5,16 1,0-2,1-3,88 2,-105-7,267-4,-292 3,0-1,0 0,0 0,1-1,-2 1,1-1,0 0,0 0,0-1,-1 1,0-1,1 0,-1 0,7-8,-2 0,0 0,-1-1,0 1,5-14,-6 12,0 0,1 1,18-21,-23 29,1 0,1 1,-1-1,0 1,1 0,-1 1,1-1,0 1,0-1,0 2,0-1,1 0,-1 1,8-1,64-3,126 8,-59 2,-140-5,168-6,-148 3,0-1,0-1,0-1,-1-1,26-11,36-20,102-42,-152 67,1 2,0 2,56-7,-26 4,-1-2,126-46,44-10,-137 49,1 5,0 4,140 1,-109 13,278-3,-366-4,1-1,62-18,-55 12,58-7,-92 17,1 1,0 1,-1 0,1 1,0 1,-1 1,27 7,-4 3,0-1,1-3,0-1,1-1,70 1,-111-8,16-2,-1 2,1 0,-1 0,1 2,-1 0,0 1,1 0,-2 1,1 1,23 11,-30-13,27 15,-29-9,-20-4,-69 1,-130-8,82-1,-1457 2,1543 4,1 1,0 3,-54 15,46-10,-96 11,-28-18,-75 7,140-1,-174 27,256-31,0 0,1 2,0 1,1 2,0 0,1 2,-39 26,-15 19,-314 249,366-283,12-13,0 1,2 1,-1 0,2 1,0 1,1 0,0 0,-9 19,19-30,0-1,-1 1,1-1,-1 0,0 0,0 0,0 0,-1-1,1 1,-1-1,0 0,0 0,0 0,0-1,-1 1,1-1,-8 3,-1-2,1-1,-1 0,0 0,1-1,-19-2,13 3,18 2,31 8,59 6,1-3,99 4,-120-13,623 23,-676-29,-11 1,0-1,-1 0,1 0,0 0,-1-1,1 0,-1 0,1 0,6-4,-12 5,1 0,-1 0,0 0,0 0,0 0,0 0,0 0,1 0,-1 0,0-1,0 1,0 0,0 0,0 0,1 0,-1 0,0 0,0-1,0 1,0 0,0 0,0 0,0 0,0-1,0 1,0 0,0 0,0 0,0 0,0-1,0 1,0 0,0 0,0 0,0 0,0-1,0 1,0 0,0 0,0 0,0 0,0-1,0 1,0 0,0 0,-1 0,1 0,0 0,0-1,0 1,0 0,0 0,-1 0,1 0,0 0,0 0,-16-8,-20-1,-138-15,108 17,-1-3,-95-27,-95-33,222 59,35 11,1 0,-1 0,0 0,0 0,0-1,1 1,-1 0,0 0,0 0,1 0,-1-1,0 1,0 0,0 0,0-1,1 1,-1 0,0 0,0 0,0-1,0 1,0 0,0 0,0-1,0 1,0 0,0-1,0 1,0 0,0 0,0-1,0 1,0 0,0 0,0-1,0 1,0 0,0 0,0-1,0 1,-1 0,1 0,0-1,0 1,0 0,0 0,-1 0,1-1,0 1,0 0,0 0,-1 0,1 0,0 0,0-1,-1 1,1 0,0 0,0 0,-1 0,1 0,0 0,0 0,-1 0,1 0,-1 0,26-6,75-3,138 6,-133 4,1049 1,-1151-2,164-6,-140-1,-27 7,0 0,0 0,0 0,1 0,-1 0,0 0,0 0,0 0,0 0,0-1,0 1,0 0,0 0,1 0,-1 0,0 0,0 0,0-1,0 1,0 0,0 0,0 0,0 0,0 0,0 0,0-1,0 1,0 0,0 0,0 0,0 0,0 0,0-1,0 1,0 0,0 0,0 0,0 0,0 0,0-1,0 1,0 0,-1 0,1 0,0 0,0 0,0 0,0 0,0-1,0 1,0 0,0 0,-1 0,1 0,0 0,0 0,0 0,0 0,0 0,-1 0,1 0,0 0,0 0,0 0,-47-9,-681-41,378 27,317 21,-30-2,50 3,26 0,1160 71,-1025-55,554 49,-380-36,80 4,119 4,-478-40,-42 4,0-1,-1 1,1 0,-1 0,1-1,0 1,-1 0,1-1,-1 1,1 0,-1-1,1 1,-1-1,1 1,-1-1,1 1,-1-1,0 1,1-1,-1 0,0 1,0-1,1 1,-1-1,0 0,0 1,0-1,0 0,0 1,1-1,-1 0,-1 1,1-1,0 0,0 1,0-1,0 0,0 1,-1-1,1 1,0-1,0 0,-1 1,1-1,0 1,-1-1,1 1,-1-1,1 1,-1-1,1 1,-1-1,1 1,-1 0,1-1,-1 1,-1-1,-4-3,0-1,0 1,-1 0,1 1,-1 0,0 0,0 0,0 1,-1 0,-11-2,3 0,-193-50,-408-51,74 63,526 39,46 1,52 2,-9 1,-65-1,-8 0,-39 1,-555-1,761-1,1-2,317 35,-475-28,-29-1,-37 0,-1806-3,818-2,1043 2,-8 0,0 0,1 1,-1 0,-12 2,19-2,0 0,1 0,-1 1,0-1,0 0,1 1,-1 0,1-1,0 1,-1 0,1 0,0 1,0-1,0 0,0 1,1-1,-3 5,-8 13,0 0,-1-1,-1-1,-1 0,-27 25,-93 67,111-91,-153 133,106-86,-37 43,-3 3,98-103,0 0,0-1,-1 0,-23 9,-9 6,22-10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1:25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219,'-30'-2,"0"-1,-36-8,-21-2,-444 3,347 12,144-4,-80-14,77 8,-59-2,85 10,-4-1,1 0,-36 6,52-5,0 1,0-1,0 1,1 0,-1 0,0 1,1-1,-1 1,1 0,0-1,-1 2,1-1,0 0,0 1,1-1,-1 1,0 0,1 0,-1 0,1 0,-2 5,3-5,1 0,-1 0,1 0,0 0,0 0,1 0,-1 0,1 0,-1 0,1 0,0 0,0 0,0 0,0 0,1 0,-1-1,1 1,0 0,0-1,0 0,0 1,0-1,0 0,1 0,4 3,10 9,1 0,25 14,-36-24,38 21,0-2,2-2,1-2,0-1,1-4,56 11,-26-12,1-3,0-3,92-5,-161-3,1 1,-1-1,1-1,-1 0,22-7,-30 8,0-1,0 1,0-1,0 1,0-1,0 0,-1 0,1 0,-1-1,1 1,-1-1,0 1,0-1,0 0,0 1,0-1,-1 0,1 0,-1 0,0-1,0 1,0 0,1-7,-1 1,-1 0,0 0,0-1,-1 1,0 0,0-1,-1 1,0 0,-1 0,0 1,-1-1,0 0,0 1,0 0,-1 0,0 0,-1 1,0 0,0 0,-1 0,1 1,-2-1,1 2,-14-9,-14-7,0 2,-1 2,-1 1,-58-16,-31-4,-246-38,653 75,-83-3,167 6,-344-1,0 2,0 1,0 0,-1 2,0 0,0 1,-1 1,0 1,17 13,42 22,49 14,-66-32,87 52,-90-43,1-2,2-4,76 30,-47-30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7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737 454,'5'-1,"0"0,0 0,-1-1,1 0,0 0,-1 0,1-1,7-4,1-1,18-10,0 2,2 1,0 1,1 2,0 2,0 0,1 3,57-6,110-3,134-5,2604 22,-2713-17,-49 1,512 9,-398 8,-267-3,-1-2,0-1,1-1,-2-1,31-11,-28 8,0 1,1 1,0 1,29-1,-22 5,-12 2,0-1,0-1,0-2,32-8,17-7,0 4,80-7,68-15,-180 28,24-7,92-10,-132 26,-1 0,1 1,-1 1,0 1,0 2,0 0,0 1,-1 1,0 1,33 17,14 13,108 81,-110-72,-19-12,-2 2,-1 2,-2 2,-2 2,34 48,-70-87,-1 0,0 0,0 1,0-1,-1 1,1 0,-1 0,0 0,-1 0,1 0,-1 0,0 0,0 1,-1-1,0 0,0 1,0-1,0 0,-1 1,0-1,0 0,0 0,-1 1,0-1,0 0,0-1,0 1,-5 6,0-1,-1-1,0 0,-1 0,0-1,0 0,-1 0,0-1,-1 0,1-1,-1-1,-15 7,-23 6,0-3,-1-1,-1-2,-102 8,-209-13,251-8,-328 2,-423-6,739-4,0-5,1-5,-231-68,290 71,-1 3,-1 2,-80-2,-199 12,200 3,-1604 1,1441-22,27 1,-495 19,724 1,-88 17,53-6,60-8,-1 1,1 2,-48 20,43-15,-1-2,-36 9,8-9,0-4,-74 1,-127-12,57 0,1229 23,-159-1,-87-19,333 3,-219 52,5-1,-22-52,-382-4,-404 8,160 28,-167-18,0-4,103 0,-299-15,-159-25,170 15,-1618-220,1587 216,-571-50,910 73,-111-5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8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1903 278,'-5'2,"0"0,0 0,0 1,0-1,0 1,0 0,1 0,-1 1,1-1,0 1,-5 6,-14 10,-248 154,267-172,-89 60,59-38,-1-1,-1-1,-1-2,0-2,-57 19,-192 25,112-27,108-22,0-3,-85 2,149-11,1-1,0 0,-1 0,1 0,0 0,-1 0,1 0,0 0,-1 0,1-1,0 1,-1 0,1-1,0 1,0-1,-1 1,1-1,0 0,0 0,0 1,0-1,0 0,0 0,0 0,-1-1,2 0,0 1,0-1,0 1,0-1,0 0,0 1,0-1,0 1,0-1,1 1,-1-1,1 1,-1-1,1 1,0-1,0 1,-1-1,2 0,9-13,0 0,27-25,-26 28,37-46,-2-2,-3-2,61-115,-99 167,0-1,-1 0,-1 0,0 0,0-1,3-17,-7 26,0 0,0 0,0 0,0 1,0-1,-1 0,1 0,-1 1,0-1,0 0,0 1,0-1,0 1,0-1,-1 1,1 0,-1 0,0-1,0 1,0 0,0 0,0 1,0-1,0 0,-1 1,1-1,0 1,-1 0,1 0,-1 0,0 0,1 0,-1 0,-4 0,-26-4,-1 1,1 1,-1 2,1 1,-42 6,-15-1,-283-2,475-1,-39 0,1-2,82-12,-135 11,0-1,0-1,0 0,-1-1,1 0,-1 0,0-1,0-1,0 1,8-8,-13 8,0 0,0 0,0 0,-1 0,0-1,0 0,0 0,-1 0,0 0,0 0,0-1,-1 1,0-1,-1 0,1 1,-1-1,0-8,0-17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2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2585 1,'-2437'0,"2425"0,-1-1,1 1,0 1,0 0,0 0,-15 5,25-5,-1 0,0 0,1 0,-1 0,1 1,-1-1,1 1,0-1,-1 1,1 0,0 0,0 0,0 0,1 0,-1 1,0-1,1 1,0-1,-1 1,1-1,0 1,0 0,0-1,1 1,-1 0,1 0,-1 4,1 2,1 0,0 0,0 0,1 0,0 0,0 0,1-1,0 1,1-1,-1 0,2 0,-1 0,1 0,0-1,1 0,0 0,0 0,1-1,-1 0,13 9,10 6,2-1,0-1,63 28,-4-11,1-3,130 28,199 21,-318-64,96 18,356 59,1-32,130-22,-611-37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9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1,'4'6,"0"0,0 1,-1 0,1-1,-1 1,-1 0,0 1,0-1,0 0,1 13,12 38,3-18,2-1,1-1,2-1,2-1,1-1,1-1,2-2,2-1,1-1,1-1,61 39,-79-59,0-2,1 0,0-1,0 0,0-1,0-1,31 3,-15-4,0-1,1-2,34-4,-64 4,-1-1,1 1,0-1,-1 1,1-1,-1 0,1 0,-1 0,1 0,-1 0,0 0,1-1,-1 1,0-1,0 0,0 0,0 1,2-5,-3 5,0-1,-1 0,1 1,-1-1,1 0,-1 0,0 1,0-1,1 0,-1 0,0 1,-1-1,1 0,0 0,0 1,-1-1,1 0,-1 0,0 1,1-1,-1 1,0-1,0 1,0-1,0 1,0-1,0 1,-3-3,-268-329,249 307,23 26,0 1,1-1,-1 0,0 0,0 1,0-1,0 0,0 0,0 0,-1 1,1-1,0 0,0 0,0 1,0-1,0 0,0 0,0 0,0 1,0-1,-1 0,1 0,0 0,0 0,0 1,0-1,-1 0,1 0,0 0,0 0,0 0,-1 0,1 0,0 1,0-1,0 0,-1 0,1 0,0 0,0 0,-1 0,1 0,0 0,0 0,0 0,-1 0,1 0,0 0,0-1,-1 1,1 0,0 0,0 0,0 0,-1 0,1 0,0 0,0-1,0 1,0 0,-1 0,1 0,0 0,0-1,0 1,4 20,8 13,2 0,1-1,2-1,1-1,24 32,122 137,-87-115,108 94,-150-149,2-1,1-2,1-2,1-1,1-3,47 18,4-10,2-4,132 17,-62-14,-164-27,32 7,1-1,0-2,0-1,42-3,-66 0,-1-1,0 0,0-1,1 0,-1 0,0-1,-1 0,1 0,-1 0,1-1,-1-1,0 1,0-1,-1 0,1-1,-1 1,-1-1,1-1,-1 1,0-1,0 0,5-10,13-31,-1-2,15-57,-23 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0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1,0-1,0 1,0-1,0 1,0 0,0-1,0 1,0 0,0 0,0-1,-1 1,1 0,0 0,-1 0,1 0,0 0,-1 0,1 0,-1 0,0 0,1 0,-1 0,0 2,9 36,-7-28,16 93,-3 1,-6 1,-4 0,-4 0,-6 0,-18 114,15-174,-27 84,31-125,1-18,2-21,7-20,3 0,28-97,-19 86,13-93,-23 62,-4-103,-5 164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1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1,'2'188,"-5"213,-27-70,4-64,-45 374,62-565,5-47,-1-1,-1 1,-18 50,24-79,0 0,0 0,0 0,0 0,0 0,0-1,0 1,0 0,0 0,0 0,0 0,0 0,0 0,0 0,0 0,0 0,0 0,0-1,0 1,0 0,0 0,0 0,-1 0,1 0,0 0,0 0,0 0,0 0,0 0,0 0,0 0,0 0,0 0,0 0,-1 0,1 0,0 0,0 0,0 0,0 0,0 0,0 0,0 0,0 0,0 0,-1 0,1 0,0 0,0 0,-1-19,2-26,14-52,34-299,-44 292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1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0,'0'7,"0"7,-6 8,-2 6,1-2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3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20 745,'245'2,"281"-5,-454 0,-1-4,0-2,112-31,-158 32,-1-2,37-20,-6 2,-36 19,0-1,-1-1,0-1,0 0,18-19,-30 26,-1 1,0-2,0 1,0 0,0-1,-1 0,0 0,-1-1,1 1,-1-1,0 1,-1-1,0 0,0 0,0 0,-1 0,0-1,0-12,-2 14,-1 0,0 1,0-1,0 1,0 0,-1 0,0 0,0 0,-1 0,1 0,-1 1,0 0,-1 0,1 0,0 0,-7-3,-10-8,0 2,-30-15,16 12,-1 1,0 2,-1 1,-1 2,0 2,-54-6,-240 7,286 7,-294-13,275 6,0-3,1-3,-75-25,114 25,24 13,1 0,0 0,0 0,0 0,-1 0,1-1,0 1,0 0,0 0,-1 0,1 0,0-1,0 1,0 0,0 0,0 0,-1-1,1 1,0 0,0 0,0-1,0 1,0 0,0 0,0-1,0 1,0 0,0 0,0-1,0 1,0 0,0 0,0-1,0 1,0 0,1 0,-1-1,0 1,0 0,0 0,0-1,1 1,2-2,1 1,-1-1,1 1,0 0,-1 0,1 0,0 0,0 1,6-1,430-5,40-4,-361-5,-113 13,-9 0,-23-1,-41 0,20 3,0 1,0 3,0 2,1 2,0 2,0 2,2 1,-1 3,2 2,-77 42,113-55,-1 0,1 1,0 0,1 0,-1 0,1 1,1-1,-1 1,1 1,0-1,1 1,-1 0,2 0,-1 0,1 1,0-1,1 1,0 0,0 0,1 0,0 0,1-1,0 1,0 0,1 0,0 0,1 0,0 0,0 0,4 8,1 0,0-1,1 0,1 0,1-1,0 0,1 0,23 23,0-5,67 50,-78-66,1-2,1-1,0 0,1-2,0-1,1-1,0-2,1 0,0-2,0-1,0-1,1-2,44-1,218-6,-225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25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3048 1,'12'1,"-1"1,1 0,-1 1,1 0,-1 0,0 2,0-1,11 8,-6-4,0-1,30 9,76 22,-86-25,1-2,63 12,20-16,-74-6,-669-6,349 7,-1929-2,2026 1,-234 29,400-27,12-1,29 1,51 0,609-6,350 5,-593 16,73 1,-386-17,434-3,-562 0,2 2,0-1,0-1,0 1,0-1,0-1,-1 1,1-1,-1-1,1 1,-1-1,8-4,-15 6,1 1,-1-1,1 1,0-1,-1 1,1-1,-1 1,1-1,-1 0,0 1,1-1,-1 0,0 1,1-1,-1 0,0 1,0-1,0 0,1 0,-1 1,0-1,0 0,0 0,0 1,0-1,-1 0,1 0,0 1,0-1,0 0,-1 0,1 1,0-1,-1 0,1 1,0-1,-1 1,1-1,-1 0,1 1,-1-1,1 1,-1-1,0 1,1-1,-1 1,-1-1,-33-19,-9 3,-71-18,7 3,69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29.3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6123 257,'0'1,"0"1,-1-1,1 1,-1-1,0 1,1-1,-1 0,0 0,0 1,0-1,0 0,0 0,0 0,0 0,0 0,0 0,-1 0,1 0,0 0,-1-1,1 1,0-1,-1 1,1-1,-1 1,1-1,-4 1,-49 6,46-6,-480 6,275-10,-119 1,-427 5,377 28,347-23,-1 1,-53 22,3-1,86-30,-1 0,1 0,-1 1,0-1,1 0,-1 0,1 0,-1 0,1 1,-1-1,0 0,1 0,-1 1,1-1,0 0,-1 1,1-1,-1 1,1-1,-1 0,1 1,0-1,-1 1,1-1,-1 2,12 5,31 3,105 5,230-7,-237-9,1559-1,-1680 2,17 1,1-2,54-9,-84 9,1 0,-1-1,1 0,-1 0,0-1,0 0,0 0,0-1,0 1,-1-2,0 1,0-1,0 1,0-2,-1 1,0-1,0 1,5-9,-9 13,-1 0,1 1,-1-1,1 0,-1 0,0 0,1 0,-1 0,0 0,0 0,1 0,-1 1,0-1,0 0,0 0,0 0,0 0,-1 0,1 0,0 0,0 0,-1 0,1 0,0 0,-1 0,1 1,-1-1,1 0,-2-1,0 0,-1 0,1 0,-1 1,0-1,0 1,0-1,0 1,0 0,-6-1,-32-6,0 2,0 1,-52 2,54 2,-1278-6,852 10,-604-3,-579 3,4311-5,-1335 4,-1307-2,38 0,-56 0,1-1,-1 1,1-1,-1 1,0-1,1 0,-1 0,0-1,0 1,0-1,0 1,4-4,-6 5,-1 0,0-1,0 1,0 0,0 0,0 0,0-1,1 1,-1 0,0-1,0 1,0 0,0 0,0-1,0 1,0 0,0 0,0-1,0 1,0 0,0 0,0-1,-1 1,1 0,0 0,0-1,0 1,0 0,0 0,0-1,-1 1,1 0,0 0,0 0,0-1,-1 1,1 0,0 0,0 0,0 0,-1 0,1-1,0 1,0 0,-1 0,1 0,0 0,0 0,-1 0,1 0,-1 0,-17-5,-52-3,0 3,-102 5,63 2,-4695 0,4791-2,-36-1,47 1,0 0,0 0,0 0,0-1,0 1,0 0,0-1,0 0,0 1,1-1,-1 0,0 0,0 0,1 0,-1-1,0 1,-1-2,3 2,0 1,0-1,0 1,0 0,0-1,1 1,-1-1,0 1,0 0,0-1,0 1,1-1,-1 1,0 0,0-1,1 1,-1 0,0-1,1 1,-1 0,0-1,1 1,-1 0,0 0,1 0,-1-1,1 1,-1 0,1 0,-1 0,0 0,1 0,-1 0,1 0,-1 0,1 0,0 0,22-5,69-3,119 5,-116 4,3632 1,-3596-6,157-26,-38-22,-34 4,69-16,-272 59,0 1,1 0,0 2,-1-1,1 2,0 0,0 0,0 1,0 1,0 1,0 0,0 0,-1 2,1-1,-1 2,0 0,0 0,0 1,14 10,11 9,55 45,-67-48,2 0,0-2,2-2,38 20,37 6,-93-34,-14-4,-29 1,-293 9,96-9,-91 15,-312 14,399-15,-28-1,214-18,-81 14,-22 2,-477-15,339-5,-2799 2,3786 51,-282-10,-351-37,757 67,533-2,-1118-70,-3 3,336-42,-508 31,-5 1,0-1,104-33,-125 28,172-58,-164 58,1 3,70-9,-166 33,-45 4,-273-2,254-15,0 5,-182 30,-27 33,313-66,-1 1,1 0,0 0,0 1,-8 5,16-9,0 0,0 1,0-1,0 1,0-1,0 1,0-1,0 1,0 0,0-1,1 1,-1 0,0 0,1 0,-1 0,0-1,1 1,-1 0,1 0,-1 0,1 0,0 0,-1 0,1 0,0 0,0 1,0-1,0 0,0 0,0 0,0 0,0 0,0 0,0 0,1 0,-1 0,0 0,1 0,-1 0,1 0,-1 0,1 0,-1 0,1 0,0 0,-1-1,1 1,0 0,0 0,0-1,0 1,-1-1,1 1,2 0,6 5,0-1,1 0,0 0,0-1,0 0,0-1,0 0,18 2,94 6,-103-11,744 5,-393-9,1045 4,-1302-6,-1-5,132-30,29-4,-228 39,0-2,0-1,62-23,-84 23,0 2,1 0,0 1,0 2,0 0,1 2,-1 0,31 3,-129-1,20 2,-1156-77,518 6,-3 54,688 16,25 0,33 0,117 0,527 21,-360 14,532 25,-674-64,-158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83B8D-4D4D-1703-4B6D-057982166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B75F2-6F10-6D06-9BE0-7007295C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8ECA6-65D6-398E-EAD8-C34EBFA5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B387E-ABA9-19DF-31D5-A0FDB748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E1C95-6E9F-5217-A88F-8D8DCB87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49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3B28-209E-59CF-D1A6-5233869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F05416-25FB-9FA1-9F20-F881DBEE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5E1AD-0A2A-25EA-1A30-941C6CDA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05279-ACED-CEE6-25E6-ACEB3E7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669DF-F98F-4124-691C-08B8DDED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10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3A7942-4735-E311-D8C5-B14A61F1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B243FB-3D7D-5826-BE08-13D231FB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33122-DEC6-25F7-47B0-1D2B1DBA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FE02A-E45A-CA6C-FA6B-B256419E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2066C-DC93-5150-7DEE-972200E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75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E7116-A284-DB63-040D-E2614B36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22DB6-19F7-2780-FDA7-24287A4B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2C53E-7EBC-1862-2414-18E8416D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5FA8A-DD94-FF54-D652-A5E5BE9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16D31-AC23-B62B-C001-EF03694B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640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705BA-0FD1-A378-1C08-D6F7178A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CB199-D238-9D3D-2DFE-1436EE29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0BF62-7E97-08AF-1995-E660776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353F9-7822-8EC7-8D65-2BE87E6E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74D26-82A9-C9EA-8B06-525DFC4C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77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2556-375E-A5E2-0D44-B1AE4318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0D96B-1079-1EAC-91B8-4A2B0C8C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F4C3D9-C423-C7EB-67A1-8ED478AEF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CDE01-0E6E-44A2-1A29-1AABBFB0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38A17B-345A-569B-2A12-98A2C21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EBFD4-DCEA-77C1-FD32-D2F669C9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7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38D5A-0019-FDF2-7004-B4FB2B6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4DDFB-3B65-471D-68F7-8DB932E7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3250C-B61F-24B1-6FA2-F94E6B221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481F0A-EC3A-1C8A-48D2-480A35C22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F16210-D081-F690-3F63-A067E7943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9B685-D7C9-7EA6-BC5C-9BC620F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744F91-77AB-585C-DD0E-B92DF39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F5C545-8764-6558-AC01-938B55C0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31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AD544-2F53-D3F9-C08F-A6D8DD6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F416DC-4FEB-5657-C9CD-CCF68F05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256BA3-4850-E832-6D13-DAC9DDF2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9F1FF-6ABE-2072-68CF-C6A91CF6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91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34E131-1EDE-1A19-B541-CD3CA93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9A920A-C009-F69D-29D6-E748CD7A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38789D-7AB4-3030-0169-8FC6BFFB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669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0E14B-2E29-6551-F5F0-118C0C95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BC4B8-8D28-7950-BDB4-F9AEDFA8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041367-F64C-5139-D7D8-D682E6CE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7C146-399B-FB4A-2E20-B30A0C6D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A34C-B9E5-ABD8-25D0-623B936A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05EE0-3F9E-71CE-D6E9-16B059B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1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C5198-0E1E-8F3A-94CD-39C6BE41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EFDB9-097E-A2AF-013A-ADD99E3C5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28B967-8CFD-A1B2-0F93-1C2F40CA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C32CD-2E20-F38D-455C-A73B5201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F2827D-7C02-8A51-E0B6-32FDC3DD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12167-856A-BD93-FFEA-051BE893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955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97A5EF-4624-BB85-6B53-CDB3CB5A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6A4BB-6AE2-AD55-9C8B-E8C344D1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ED8AD-0E31-993D-B899-58EAC579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2A86-DFE8-40F6-B4BB-AE7C3823F9DC}" type="datetimeFigureOut">
              <a:rPr lang="es-GT" smtClean="0"/>
              <a:t>12/06/2025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23EE3-E244-2C81-890F-77EB59AE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0B9C9-AB5F-678C-16CC-BFE58C484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33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ustomXml" Target="../ink/ink2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customXml" Target="../ink/ink23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customXml" Target="../ink/ink2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50.png"/><Relationship Id="rId4" Type="http://schemas.openxmlformats.org/officeDocument/2006/relationships/customXml" Target="../ink/ink29.xml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customXml" Target="../ink/ink37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customXml" Target="../ink/ink40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74.png"/><Relationship Id="rId3" Type="http://schemas.openxmlformats.org/officeDocument/2006/relationships/customXml" Target="../ink/ink42.xml"/><Relationship Id="rId7" Type="http://schemas.openxmlformats.org/officeDocument/2006/relationships/image" Target="../media/image71.png"/><Relationship Id="rId12" Type="http://schemas.openxmlformats.org/officeDocument/2006/relationships/customXml" Target="../ink/ink46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45.xml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.png"/><Relationship Id="rId7" Type="http://schemas.openxmlformats.org/officeDocument/2006/relationships/customXml" Target="../ink/ink53.xml"/><Relationship Id="rId12" Type="http://schemas.openxmlformats.org/officeDocument/2006/relationships/image" Target="../media/image86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openxmlformats.org/officeDocument/2006/relationships/customXml" Target="../ink/ink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customXml" Target="../ink/ink57.xml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customXml" Target="../ink/ink63.xml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0" Type="http://schemas.openxmlformats.org/officeDocument/2006/relationships/image" Target="../media/image94.png"/><Relationship Id="rId4" Type="http://schemas.openxmlformats.org/officeDocument/2006/relationships/image" Target="../media/image91.png"/><Relationship Id="rId9" Type="http://schemas.openxmlformats.org/officeDocument/2006/relationships/customXml" Target="../ink/ink61.xml"/><Relationship Id="rId1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customXml" Target="../ink/ink15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1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6585A5-3BF3-037B-BCC0-972DC76C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7" y="1392944"/>
            <a:ext cx="10392351" cy="19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4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7D427C-433D-9546-2096-65237C09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24" y="1961945"/>
            <a:ext cx="2876951" cy="29341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DCBDE4-1165-A605-6FFB-7CD6CA624E5D}"/>
              </a:ext>
            </a:extLst>
          </p:cNvPr>
          <p:cNvSpPr txBox="1"/>
          <p:nvPr/>
        </p:nvSpPr>
        <p:spPr>
          <a:xfrm>
            <a:off x="4443545" y="1365160"/>
            <a:ext cx="30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BORRAR ESTO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6509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A4F4A4-4AF5-EA9C-A3B0-C1D8D14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642548"/>
            <a:ext cx="4839375" cy="5572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EEB21CA-9A7A-AB95-4234-F2B939A96952}"/>
                  </a:ext>
                </a:extLst>
              </p14:cNvPr>
              <p14:cNvContentPartPr/>
              <p14:nvPr/>
            </p14:nvContentPartPr>
            <p14:xfrm>
              <a:off x="5618388" y="2176210"/>
              <a:ext cx="2619360" cy="52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EEB21CA-9A7A-AB95-4234-F2B939A969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4388" y="2068210"/>
                <a:ext cx="272700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36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8BC258-66BD-4324-79CF-EBA850DC14A6}"/>
              </a:ext>
            </a:extLst>
          </p:cNvPr>
          <p:cNvSpPr/>
          <p:nvPr/>
        </p:nvSpPr>
        <p:spPr>
          <a:xfrm>
            <a:off x="1881230" y="2967335"/>
            <a:ext cx="84295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AGREGANDO RESTRICCIONES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MIS ELEMENTOS </a:t>
            </a:r>
          </a:p>
        </p:txBody>
      </p:sp>
    </p:spTree>
    <p:extLst>
      <p:ext uri="{BB962C8B-B14F-4D97-AF65-F5344CB8AC3E}">
        <p14:creationId xmlns:p14="http://schemas.microsoft.com/office/powerpoint/2010/main" val="192416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25AFDE-A17A-5A06-5411-2BD08F76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0" y="1095195"/>
            <a:ext cx="7053532" cy="35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729AC3-2A86-7846-C8DF-7E83D908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92" y="1671356"/>
            <a:ext cx="7318277" cy="22985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B446B22-B6FF-296D-CA3D-036212953687}"/>
                  </a:ext>
                </a:extLst>
              </p14:cNvPr>
              <p14:cNvContentPartPr/>
              <p14:nvPr/>
            </p14:nvContentPartPr>
            <p14:xfrm>
              <a:off x="1894188" y="2471770"/>
              <a:ext cx="3642840" cy="1951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B446B22-B6FF-296D-CA3D-036212953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548" y="2364130"/>
                <a:ext cx="37504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0085F78-FB9E-AA91-14B0-5838F2203A0E}"/>
                  </a:ext>
                </a:extLst>
              </p14:cNvPr>
              <p14:cNvContentPartPr/>
              <p14:nvPr/>
            </p14:nvContentPartPr>
            <p14:xfrm>
              <a:off x="5135988" y="3257290"/>
              <a:ext cx="3364200" cy="918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0085F78-FB9E-AA91-14B0-5838F2203A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1988" y="3149650"/>
                <a:ext cx="347184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92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70C07D-22D5-AF97-BC16-518B7046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41" y="571101"/>
            <a:ext cx="6782747" cy="57157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4F2342-49D2-3196-AEC2-8C7662F60B16}"/>
              </a:ext>
            </a:extLst>
          </p:cNvPr>
          <p:cNvSpPr txBox="1"/>
          <p:nvPr/>
        </p:nvSpPr>
        <p:spPr>
          <a:xfrm>
            <a:off x="637568" y="1873876"/>
            <a:ext cx="2202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AHORA SI APARECEN TODOS ARTICULADOS EN LOS EXTREMOS</a:t>
            </a:r>
          </a:p>
          <a:p>
            <a:endParaRPr lang="es-ES" sz="2000" b="1" dirty="0"/>
          </a:p>
          <a:p>
            <a:r>
              <a:rPr lang="es-ES" sz="2000" b="1" dirty="0"/>
              <a:t>ES IMPORTANTE HACER LA RESTRICCION  </a:t>
            </a:r>
            <a:endParaRPr lang="es-GT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0559C11-E629-803F-850F-AD26759B0C0C}"/>
                  </a:ext>
                </a:extLst>
              </p14:cNvPr>
              <p14:cNvContentPartPr/>
              <p14:nvPr/>
            </p14:nvContentPartPr>
            <p14:xfrm>
              <a:off x="6241908" y="2459530"/>
              <a:ext cx="468720" cy="7491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0559C11-E629-803F-850F-AD26759B0C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268" y="2351530"/>
                <a:ext cx="5763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CDD152-65AE-A354-2365-D05056CB3DE9}"/>
                  </a:ext>
                </a:extLst>
              </p14:cNvPr>
              <p14:cNvContentPartPr/>
              <p14:nvPr/>
            </p14:nvContentPartPr>
            <p14:xfrm>
              <a:off x="7745628" y="3787930"/>
              <a:ext cx="665280" cy="655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CDD152-65AE-A354-2365-D05056CB3D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1988" y="3679930"/>
                <a:ext cx="772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7A26862-3515-ACFA-94C2-FE95288C39FD}"/>
                  </a:ext>
                </a:extLst>
              </p14:cNvPr>
              <p14:cNvContentPartPr/>
              <p14:nvPr/>
            </p14:nvContentPartPr>
            <p14:xfrm>
              <a:off x="4845108" y="5655970"/>
              <a:ext cx="1132560" cy="4269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7A26862-3515-ACFA-94C2-FE95288C39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1468" y="5547970"/>
                <a:ext cx="12402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95E2CF8-49C1-A722-6D87-3EA259513E6C}"/>
                  </a:ext>
                </a:extLst>
              </p14:cNvPr>
              <p14:cNvContentPartPr/>
              <p14:nvPr/>
            </p14:nvContentPartPr>
            <p14:xfrm>
              <a:off x="6992868" y="4945330"/>
              <a:ext cx="23400" cy="106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95E2CF8-49C1-A722-6D87-3EA259513E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39228" y="4837330"/>
                <a:ext cx="13104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35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C2E85D-174D-BB37-98E9-3717DEB0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29" y="1227446"/>
            <a:ext cx="5273113" cy="12764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78DA67A-1084-D1F1-6D2B-D46B3D689570}"/>
              </a:ext>
            </a:extLst>
          </p:cNvPr>
          <p:cNvSpPr txBox="1"/>
          <p:nvPr/>
        </p:nvSpPr>
        <p:spPr>
          <a:xfrm>
            <a:off x="3245474" y="2640168"/>
            <a:ext cx="423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QUITAR ESAS ARTICULACIONES SELECCIONARLOS ANTES 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7A30EC-DDAC-BA6C-49C2-8E474BBA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46" y="3715922"/>
            <a:ext cx="8758026" cy="12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1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805EE6-91E6-49A4-51B6-8F56AD18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33" y="959904"/>
            <a:ext cx="5159841" cy="51820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E343539-D11D-3F06-1970-E052A28F5DBA}"/>
                  </a:ext>
                </a:extLst>
              </p14:cNvPr>
              <p14:cNvContentPartPr/>
              <p14:nvPr/>
            </p14:nvContentPartPr>
            <p14:xfrm>
              <a:off x="6166668" y="3194290"/>
              <a:ext cx="559800" cy="567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E343539-D11D-3F06-1970-E052A28F5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3028" y="3086650"/>
                <a:ext cx="6674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983DAD8-A092-9B3E-17DD-7AB5900C5696}"/>
                  </a:ext>
                </a:extLst>
              </p14:cNvPr>
              <p14:cNvContentPartPr/>
              <p14:nvPr/>
            </p14:nvContentPartPr>
            <p14:xfrm>
              <a:off x="6131748" y="3809170"/>
              <a:ext cx="946440" cy="223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983DAD8-A092-9B3E-17DD-7AB5900C5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7748" y="3701530"/>
                <a:ext cx="10540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52225A7-04A3-BDC4-9E9A-4B33F688E0E6}"/>
                  </a:ext>
                </a:extLst>
              </p14:cNvPr>
              <p14:cNvContentPartPr/>
              <p14:nvPr/>
            </p14:nvContentPartPr>
            <p14:xfrm>
              <a:off x="3836028" y="5129290"/>
              <a:ext cx="3936960" cy="5382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52225A7-04A3-BDC4-9E9A-4B33F688E0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2388" y="5021650"/>
                <a:ext cx="4044600" cy="7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44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348ED6-70CC-2714-5301-55ABB64FD00D}"/>
              </a:ext>
            </a:extLst>
          </p:cNvPr>
          <p:cNvSpPr/>
          <p:nvPr/>
        </p:nvSpPr>
        <p:spPr>
          <a:xfrm>
            <a:off x="3087651" y="1674674"/>
            <a:ext cx="51924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ASIGNAR CARGAS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UN PUNTO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74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5620F1-AD85-86CD-9DD1-93298BBF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06" y="2890616"/>
            <a:ext cx="4674567" cy="28919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E40B25-70F5-CB36-4867-D3D12E7ED290}"/>
              </a:ext>
            </a:extLst>
          </p:cNvPr>
          <p:cNvSpPr txBox="1"/>
          <p:nvPr/>
        </p:nvSpPr>
        <p:spPr>
          <a:xfrm>
            <a:off x="3657600" y="2408349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donde colocar las cargas antes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541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510F92-EB8A-E8B3-975D-8E9EA74A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1" y="290562"/>
            <a:ext cx="3553321" cy="13813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1A1E1A-F723-4B2F-EE97-6C8887DC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20" y="2809333"/>
            <a:ext cx="5854560" cy="29724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4B6B920-FE7B-07D2-93E6-FED5AD5C09B3}"/>
                  </a:ext>
                </a:extLst>
              </p14:cNvPr>
              <p14:cNvContentPartPr/>
              <p14:nvPr/>
            </p14:nvContentPartPr>
            <p14:xfrm>
              <a:off x="5193194" y="3727108"/>
              <a:ext cx="705600" cy="1425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4B6B920-FE7B-07D2-93E6-FED5AD5C09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9194" y="3619468"/>
                <a:ext cx="8132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B93F75F-8ED1-FB50-3A48-A09941D5796D}"/>
                  </a:ext>
                </a:extLst>
              </p14:cNvPr>
              <p14:cNvContentPartPr/>
              <p14:nvPr/>
            </p14:nvContentPartPr>
            <p14:xfrm>
              <a:off x="4969634" y="4064788"/>
              <a:ext cx="64332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B93F75F-8ED1-FB50-3A48-A09941D579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634" y="3957148"/>
                <a:ext cx="75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A61BF8D-4288-1977-AA26-2EBF918FEC05}"/>
                  </a:ext>
                </a:extLst>
              </p14:cNvPr>
              <p14:cNvContentPartPr/>
              <p14:nvPr/>
            </p14:nvContentPartPr>
            <p14:xfrm>
              <a:off x="5204714" y="4684348"/>
              <a:ext cx="694080" cy="417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A61BF8D-4288-1977-AA26-2EBF918FEC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1074" y="4576348"/>
                <a:ext cx="8017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76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4D49FA-3A54-4070-BC09-910A877F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70" y="460267"/>
            <a:ext cx="5798268" cy="15359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D68EF7-9928-B403-F1CD-B2353D75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11" y="2263306"/>
            <a:ext cx="5010849" cy="41344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7D39D20-64F4-1F6B-BD5C-C68B87204801}"/>
                  </a:ext>
                </a:extLst>
              </p14:cNvPr>
              <p14:cNvContentPartPr/>
              <p14:nvPr/>
            </p14:nvContentPartPr>
            <p14:xfrm>
              <a:off x="2504388" y="656290"/>
              <a:ext cx="565560" cy="1227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7D39D20-64F4-1F6B-BD5C-C68B87204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0388" y="548650"/>
                <a:ext cx="673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8420B6D-B675-381C-B216-B27D2CE7D3D8}"/>
                  </a:ext>
                </a:extLst>
              </p14:cNvPr>
              <p14:cNvContentPartPr/>
              <p14:nvPr/>
            </p14:nvContentPartPr>
            <p14:xfrm>
              <a:off x="2562348" y="1762930"/>
              <a:ext cx="4794840" cy="410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8420B6D-B675-381C-B216-B27D2CE7D3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708" y="1654930"/>
                <a:ext cx="4902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5514D44-90EA-1114-E02F-F7C8FC222AB3}"/>
                  </a:ext>
                </a:extLst>
              </p14:cNvPr>
              <p14:cNvContentPartPr/>
              <p14:nvPr/>
            </p14:nvContentPartPr>
            <p14:xfrm>
              <a:off x="1905708" y="4015810"/>
              <a:ext cx="3632040" cy="28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5514D44-90EA-1114-E02F-F7C8FC222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068" y="3907810"/>
                <a:ext cx="373968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A01B6191-62D0-9AD1-2C52-4DCBC6DA7D8F}"/>
              </a:ext>
            </a:extLst>
          </p:cNvPr>
          <p:cNvSpPr txBox="1"/>
          <p:nvPr/>
        </p:nvSpPr>
        <p:spPr>
          <a:xfrm>
            <a:off x="5717304" y="4330519"/>
            <a:ext cx="200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 en 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6356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95499A-ED11-BC17-4C3F-8AA7F45E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8" y="260581"/>
            <a:ext cx="6420746" cy="2031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23A46E-B465-F14A-7820-90EC3140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63" y="2429429"/>
            <a:ext cx="6232066" cy="37640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5B5E89F-A7C3-8EE1-315F-16186E0415A7}"/>
                  </a:ext>
                </a:extLst>
              </p14:cNvPr>
              <p14:cNvContentPartPr/>
              <p14:nvPr/>
            </p14:nvContentPartPr>
            <p14:xfrm>
              <a:off x="2236548" y="1171450"/>
              <a:ext cx="1599120" cy="181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5B5E89F-A7C3-8EE1-315F-16186E041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548" y="1063450"/>
                <a:ext cx="17067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E781EE5-CD10-8460-569F-E5728FE66E4E}"/>
                  </a:ext>
                </a:extLst>
              </p14:cNvPr>
              <p14:cNvContentPartPr/>
              <p14:nvPr/>
            </p14:nvContentPartPr>
            <p14:xfrm>
              <a:off x="3674748" y="5007970"/>
              <a:ext cx="801720" cy="2484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E781EE5-CD10-8460-569F-E5728FE66E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0748" y="4899970"/>
                <a:ext cx="9093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4BEE851-E0D1-BF34-6746-B999AE4A8694}"/>
                  </a:ext>
                </a:extLst>
              </p14:cNvPr>
              <p14:cNvContentPartPr/>
              <p14:nvPr/>
            </p14:nvContentPartPr>
            <p14:xfrm>
              <a:off x="2815428" y="4528810"/>
              <a:ext cx="657000" cy="2246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4BEE851-E0D1-BF34-6746-B999AE4A86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1428" y="4420810"/>
                <a:ext cx="7646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8BBA93-F3D5-E0A9-145C-907DC0F97CD7}"/>
                  </a:ext>
                </a:extLst>
              </p14:cNvPr>
              <p14:cNvContentPartPr/>
              <p14:nvPr/>
            </p14:nvContentPartPr>
            <p14:xfrm>
              <a:off x="4795428" y="3876490"/>
              <a:ext cx="3087000" cy="1688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8BBA93-F3D5-E0A9-145C-907DC0F97C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1788" y="3768490"/>
                <a:ext cx="319464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48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891C9F-3152-97CC-FA2D-56496522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72" y="829539"/>
            <a:ext cx="9040487" cy="49155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1A59860-7DF1-9127-A5CF-B350B231D13B}"/>
                  </a:ext>
                </a:extLst>
              </p14:cNvPr>
              <p14:cNvContentPartPr/>
              <p14:nvPr/>
            </p14:nvContentPartPr>
            <p14:xfrm>
              <a:off x="5427228" y="2097730"/>
              <a:ext cx="2519280" cy="1436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1A59860-7DF1-9127-A5CF-B350B231D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228" y="1989730"/>
                <a:ext cx="26269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DF98E1E-B85D-C19F-DA1E-40B79E2D8477}"/>
                  </a:ext>
                </a:extLst>
              </p14:cNvPr>
              <p14:cNvContentPartPr/>
              <p14:nvPr/>
            </p14:nvContentPartPr>
            <p14:xfrm>
              <a:off x="1673508" y="2791810"/>
              <a:ext cx="774360" cy="2268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DF98E1E-B85D-C19F-DA1E-40B79E2D84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9868" y="2684170"/>
                <a:ext cx="8820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36C323C-F015-5469-E062-D71106E631D6}"/>
                  </a:ext>
                </a:extLst>
              </p14:cNvPr>
              <p14:cNvContentPartPr/>
              <p14:nvPr/>
            </p14:nvContentPartPr>
            <p14:xfrm>
              <a:off x="3735228" y="4050010"/>
              <a:ext cx="1262160" cy="3056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36C323C-F015-5469-E062-D71106E631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1228" y="3942010"/>
                <a:ext cx="1369800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31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AC054A-2B4F-4978-B470-3BDF1E0F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56" y="1640542"/>
            <a:ext cx="7154273" cy="44011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C49B29-51BA-E8FD-56D5-6D84B65931C8}"/>
              </a:ext>
            </a:extLst>
          </p:cNvPr>
          <p:cNvSpPr txBox="1"/>
          <p:nvPr/>
        </p:nvSpPr>
        <p:spPr>
          <a:xfrm>
            <a:off x="8397024" y="3682216"/>
            <a:ext cx="149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Importante, AGREGAR A CARGAS EXISTENTES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FDF618A-F215-A5C8-FB2E-7B81EFDC52BC}"/>
                  </a:ext>
                </a:extLst>
              </p14:cNvPr>
              <p14:cNvContentPartPr/>
              <p14:nvPr/>
            </p14:nvContentPartPr>
            <p14:xfrm>
              <a:off x="5718468" y="2895850"/>
              <a:ext cx="1891800" cy="921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FDF618A-F215-A5C8-FB2E-7B81EFDC52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4828" y="2787850"/>
                <a:ext cx="1999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17B5E78-73EA-0FB3-59E9-411013AE6724}"/>
                  </a:ext>
                </a:extLst>
              </p14:cNvPr>
              <p14:cNvContentPartPr/>
              <p14:nvPr/>
            </p14:nvContentPartPr>
            <p14:xfrm>
              <a:off x="3541548" y="3876490"/>
              <a:ext cx="700200" cy="2196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17B5E78-73EA-0FB3-59E9-411013AE67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548" y="3768490"/>
                <a:ext cx="807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3D11A98-8A84-B8AD-48CE-C72C5A12EE11}"/>
                  </a:ext>
                </a:extLst>
              </p14:cNvPr>
              <p14:cNvContentPartPr/>
              <p14:nvPr/>
            </p14:nvContentPartPr>
            <p14:xfrm>
              <a:off x="7999428" y="2960650"/>
              <a:ext cx="2213640" cy="22082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3D11A98-8A84-B8AD-48CE-C72C5A12EE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5428" y="2852650"/>
                <a:ext cx="2321280" cy="24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76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36AFC1-F572-2CFB-4B26-997A10F506CD}"/>
              </a:ext>
            </a:extLst>
          </p:cNvPr>
          <p:cNvSpPr/>
          <p:nvPr/>
        </p:nvSpPr>
        <p:spPr>
          <a:xfrm>
            <a:off x="4518742" y="2967335"/>
            <a:ext cx="31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ANALIZAR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79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BACF8-8AEE-9E62-3F86-9BFF36C0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74" y="1138942"/>
            <a:ext cx="4312456" cy="37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4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1B65AF-5416-C26B-9899-CE9D4B2F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24" y="2418135"/>
            <a:ext cx="2328688" cy="29232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51FB52-FD9D-FDC0-8BD4-40634BB8C324}"/>
              </a:ext>
            </a:extLst>
          </p:cNvPr>
          <p:cNvSpPr txBox="1"/>
          <p:nvPr/>
        </p:nvSpPr>
        <p:spPr>
          <a:xfrm>
            <a:off x="1996225" y="977679"/>
            <a:ext cx="16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Cambiar la restricción de este lado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6C3DFAA-01BA-7EDA-79A6-B2F2CCEEB7FD}"/>
                  </a:ext>
                </a:extLst>
              </p14:cNvPr>
              <p14:cNvContentPartPr/>
              <p14:nvPr/>
            </p14:nvContentPartPr>
            <p14:xfrm>
              <a:off x="2699868" y="3473290"/>
              <a:ext cx="574200" cy="549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6C3DFAA-01BA-7EDA-79A6-B2F2CCEEB7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228" y="3365290"/>
                <a:ext cx="681840" cy="765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FDA8D30C-5916-4964-C7C0-305B38C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120" y="720102"/>
            <a:ext cx="3722591" cy="43637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1CEA48A-97D7-3B66-BFFB-750B5C6A0A34}"/>
                  </a:ext>
                </a:extLst>
              </p14:cNvPr>
              <p14:cNvContentPartPr/>
              <p14:nvPr/>
            </p14:nvContentPartPr>
            <p14:xfrm>
              <a:off x="6030588" y="2060290"/>
              <a:ext cx="849960" cy="4280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1CEA48A-97D7-3B66-BFFB-750B5C6A0A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6948" y="1952290"/>
                <a:ext cx="9576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888C1A3-27F3-0FFC-57C0-8E3BB14319AD}"/>
                  </a:ext>
                </a:extLst>
              </p14:cNvPr>
              <p14:cNvContentPartPr/>
              <p14:nvPr/>
            </p14:nvContentPartPr>
            <p14:xfrm>
              <a:off x="6063348" y="1779490"/>
              <a:ext cx="789480" cy="9280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888C1A3-27F3-0FFC-57C0-8E3BB14319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9348" y="1671850"/>
                <a:ext cx="89712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958F752-9133-1694-FEE8-15625622C187}"/>
                  </a:ext>
                </a:extLst>
              </p14:cNvPr>
              <p14:cNvContentPartPr/>
              <p14:nvPr/>
            </p14:nvContentPartPr>
            <p14:xfrm>
              <a:off x="7854708" y="3435490"/>
              <a:ext cx="679680" cy="957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958F752-9133-1694-FEE8-15625622C1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00708" y="3327490"/>
                <a:ext cx="787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08BA616-2FE5-3D19-08A4-9214947E6915}"/>
                  </a:ext>
                </a:extLst>
              </p14:cNvPr>
              <p14:cNvContentPartPr/>
              <p14:nvPr/>
            </p14:nvContentPartPr>
            <p14:xfrm>
              <a:off x="7037868" y="4401370"/>
              <a:ext cx="972720" cy="5378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08BA616-2FE5-3D19-08A4-9214947E69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3868" y="4293730"/>
                <a:ext cx="1080360" cy="753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C94E48A-02FD-A74B-0D36-683C5D8390F0}"/>
              </a:ext>
            </a:extLst>
          </p:cNvPr>
          <p:cNvSpPr txBox="1"/>
          <p:nvPr/>
        </p:nvSpPr>
        <p:spPr>
          <a:xfrm>
            <a:off x="4407827" y="1594824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LIBERAR EN X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7992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E1C44E-689E-442A-72BE-211D27A0987B}"/>
              </a:ext>
            </a:extLst>
          </p:cNvPr>
          <p:cNvSpPr txBox="1"/>
          <p:nvPr/>
        </p:nvSpPr>
        <p:spPr>
          <a:xfrm>
            <a:off x="1197735" y="463639"/>
            <a:ext cx="604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damos en analizar otra vez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981C63-54F0-4543-7085-9E2C2422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01" y="1236590"/>
            <a:ext cx="4432286" cy="40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46CA0F-F5E2-12CB-24D8-9F7B8E85D05C}"/>
              </a:ext>
            </a:extLst>
          </p:cNvPr>
          <p:cNvSpPr txBox="1"/>
          <p:nvPr/>
        </p:nvSpPr>
        <p:spPr>
          <a:xfrm>
            <a:off x="643942" y="283336"/>
            <a:ext cx="1012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Analizar como queremos nuestro análisis, que solo trabaje le plano XZ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098DF2-7466-79C0-1CC1-3481AEC8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54" y="1399892"/>
            <a:ext cx="4858428" cy="20291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1D6EE8-DFEF-06CE-DC5C-3E4B3296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4446"/>
            <a:ext cx="4790936" cy="3228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A44D543-3796-44A2-7212-45928653551E}"/>
                  </a:ext>
                </a:extLst>
              </p14:cNvPr>
              <p14:cNvContentPartPr/>
              <p14:nvPr/>
            </p14:nvContentPartPr>
            <p14:xfrm>
              <a:off x="1455348" y="2227690"/>
              <a:ext cx="2182320" cy="91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A44D543-3796-44A2-7212-4592865355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348" y="2119690"/>
                <a:ext cx="2289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398590A-6855-A46D-D958-AC86DC474659}"/>
                  </a:ext>
                </a:extLst>
              </p14:cNvPr>
              <p14:cNvContentPartPr/>
              <p14:nvPr/>
            </p14:nvContentPartPr>
            <p14:xfrm>
              <a:off x="1493508" y="1712530"/>
              <a:ext cx="1642320" cy="1296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398590A-6855-A46D-D958-AC86DC4746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9868" y="1604890"/>
                <a:ext cx="17499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B278CC22-C0C1-F391-5854-E74D8FAE8F91}"/>
                  </a:ext>
                </a:extLst>
              </p14:cNvPr>
              <p14:cNvContentPartPr/>
              <p14:nvPr/>
            </p14:nvContentPartPr>
            <p14:xfrm>
              <a:off x="7528548" y="3228850"/>
              <a:ext cx="1062000" cy="14374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B278CC22-C0C1-F391-5854-E74D8FAE8F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4548" y="3121210"/>
                <a:ext cx="11696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E448DBE-6FCA-64C6-1EB8-146B4FA2C725}"/>
                  </a:ext>
                </a:extLst>
              </p14:cNvPr>
              <p14:cNvContentPartPr/>
              <p14:nvPr/>
            </p14:nvContentPartPr>
            <p14:xfrm>
              <a:off x="7221108" y="5137930"/>
              <a:ext cx="1305720" cy="117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E448DBE-6FCA-64C6-1EB8-146B4FA2C7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7108" y="5029930"/>
                <a:ext cx="1413360" cy="3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30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2DA24E9-3EF2-7E34-7003-E6B8A2CEC426}"/>
                  </a:ext>
                </a:extLst>
              </p14:cNvPr>
              <p14:cNvContentPartPr/>
              <p14:nvPr/>
            </p14:nvContentPartPr>
            <p14:xfrm>
              <a:off x="3773028" y="3450970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2DA24E9-3EF2-7E34-7003-E6B8A2CEC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9388" y="334297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39104C4E-EB05-08D1-15A3-FD89DF7F7EF6}"/>
              </a:ext>
            </a:extLst>
          </p:cNvPr>
          <p:cNvSpPr txBox="1"/>
          <p:nvPr/>
        </p:nvSpPr>
        <p:spPr>
          <a:xfrm>
            <a:off x="759852" y="476518"/>
            <a:ext cx="862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Lo analizamos otra vez, y ya obtenemos los diagramas </a:t>
            </a:r>
            <a:endParaRPr lang="es-GT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6095FF-B2BB-4ECB-A6BD-218E8343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676" y="1184618"/>
            <a:ext cx="8859977" cy="53894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5FAA0BE-4D8D-74D1-2ADC-643F1950282F}"/>
                  </a:ext>
                </a:extLst>
              </p14:cNvPr>
              <p14:cNvContentPartPr/>
              <p14:nvPr/>
            </p14:nvContentPartPr>
            <p14:xfrm>
              <a:off x="6319668" y="2407690"/>
              <a:ext cx="133020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5FAA0BE-4D8D-74D1-2ADC-643F195028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6028" y="2300050"/>
                <a:ext cx="1437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99FB4A6-68E6-5DC7-5CF2-F93BAEA41789}"/>
                  </a:ext>
                </a:extLst>
              </p14:cNvPr>
              <p14:cNvContentPartPr/>
              <p14:nvPr/>
            </p14:nvContentPartPr>
            <p14:xfrm>
              <a:off x="6722868" y="2021770"/>
              <a:ext cx="14421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99FB4A6-68E6-5DC7-5CF2-F93BAEA417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9228" y="1914130"/>
                <a:ext cx="154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E85212E-0664-2737-F01B-FF46D06A9E6C}"/>
                  </a:ext>
                </a:extLst>
              </p14:cNvPr>
              <p14:cNvContentPartPr/>
              <p14:nvPr/>
            </p14:nvContentPartPr>
            <p14:xfrm>
              <a:off x="8821668" y="6168610"/>
              <a:ext cx="734400" cy="259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E85212E-0664-2737-F01B-FF46D06A9E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68028" y="6060610"/>
                <a:ext cx="842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347EFAB-5A84-42EC-2889-B52D8A5EF010}"/>
                  </a:ext>
                </a:extLst>
              </p14:cNvPr>
              <p14:cNvContentPartPr/>
              <p14:nvPr/>
            </p14:nvContentPartPr>
            <p14:xfrm>
              <a:off x="1276788" y="2908450"/>
              <a:ext cx="5370480" cy="40467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347EFAB-5A84-42EC-2889-B52D8A5EF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2788" y="2800450"/>
                <a:ext cx="5478120" cy="4262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00C67BB4-3E17-C16C-C19C-5BE0ECD4E766}"/>
              </a:ext>
            </a:extLst>
          </p:cNvPr>
          <p:cNvSpPr txBox="1"/>
          <p:nvPr/>
        </p:nvSpPr>
        <p:spPr>
          <a:xfrm>
            <a:off x="811368" y="1861868"/>
            <a:ext cx="45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damos en diagrama de fuerza axial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035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3C780CA-245B-0A29-B0DE-807E690C0A09}"/>
                  </a:ext>
                </a:extLst>
              </p14:cNvPr>
              <p14:cNvContentPartPr/>
              <p14:nvPr/>
            </p14:nvContentPartPr>
            <p14:xfrm>
              <a:off x="4318394" y="44449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3C780CA-245B-0A29-B0DE-807E690C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754" y="43373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917D213-1EB1-C28B-1C62-DDBB56BF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666" y="461548"/>
            <a:ext cx="5077534" cy="5934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A920E23-FBF2-1B4A-0857-3C6FB43E7738}"/>
                  </a:ext>
                </a:extLst>
              </p14:cNvPr>
              <p14:cNvContentPartPr/>
              <p14:nvPr/>
            </p14:nvContentPartPr>
            <p14:xfrm>
              <a:off x="3841754" y="970228"/>
              <a:ext cx="1686600" cy="705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A920E23-FBF2-1B4A-0857-3C6FB43E77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8114" y="862588"/>
                <a:ext cx="1794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74846E5-5C78-9A3D-8EB7-7B511C86A144}"/>
                  </a:ext>
                </a:extLst>
              </p14:cNvPr>
              <p14:cNvContentPartPr/>
              <p14:nvPr/>
            </p14:nvContentPartPr>
            <p14:xfrm>
              <a:off x="4077194" y="1350028"/>
              <a:ext cx="1176120" cy="295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74846E5-5C78-9A3D-8EB7-7B511C86A1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3194" y="1242028"/>
                <a:ext cx="12837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A870211-414A-FD06-120C-5461AED818BD}"/>
                  </a:ext>
                </a:extLst>
              </p14:cNvPr>
              <p14:cNvContentPartPr/>
              <p14:nvPr/>
            </p14:nvContentPartPr>
            <p14:xfrm>
              <a:off x="3847154" y="5893228"/>
              <a:ext cx="556200" cy="2847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A870211-414A-FD06-120C-5461AED818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3154" y="5785588"/>
                <a:ext cx="66384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830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221FDC-8B36-6DB0-D431-A80E1800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16" y="1153012"/>
            <a:ext cx="9452405" cy="53055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B84F8F-9E7B-8508-378C-853F1860C0F5}"/>
              </a:ext>
            </a:extLst>
          </p:cNvPr>
          <p:cNvSpPr txBox="1"/>
          <p:nvPr/>
        </p:nvSpPr>
        <p:spPr>
          <a:xfrm>
            <a:off x="2434107" y="1153012"/>
            <a:ext cx="352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lo hicimos bien no tendríamos que tener ni cortante ni momentos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544E5B3-C895-BBFC-1068-E780D7FCFFFB}"/>
                  </a:ext>
                </a:extLst>
              </p14:cNvPr>
              <p14:cNvContentPartPr/>
              <p14:nvPr/>
            </p14:nvContentPartPr>
            <p14:xfrm>
              <a:off x="7249548" y="2215090"/>
              <a:ext cx="1840320" cy="5842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544E5B3-C895-BBFC-1068-E780D7FCF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5548" y="2107450"/>
                <a:ext cx="194796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7B7C9C7-8AA1-FFEC-8C0A-F30BC5F8D00C}"/>
                  </a:ext>
                </a:extLst>
              </p14:cNvPr>
              <p14:cNvContentPartPr/>
              <p14:nvPr/>
            </p14:nvContentPartPr>
            <p14:xfrm>
              <a:off x="9507828" y="5935690"/>
              <a:ext cx="756000" cy="1825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7B7C9C7-8AA1-FFEC-8C0A-F30BC5F8D0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3828" y="5828050"/>
                <a:ext cx="863640" cy="3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7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2B525B-3C20-4779-9AF5-5695903B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2695675"/>
            <a:ext cx="9983593" cy="29195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9EE5E-89AA-382D-5851-A1CA97CAF1AD}"/>
              </a:ext>
            </a:extLst>
          </p:cNvPr>
          <p:cNvSpPr txBox="1"/>
          <p:nvPr/>
        </p:nvSpPr>
        <p:spPr>
          <a:xfrm>
            <a:off x="4121238" y="1674253"/>
            <a:ext cx="44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MOSTRAR LOS VALORES </a:t>
            </a:r>
            <a:endParaRPr lang="es-GT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576BB51-5272-DF9C-364D-802AFA9AF566}"/>
                  </a:ext>
                </a:extLst>
              </p14:cNvPr>
              <p14:cNvContentPartPr/>
              <p14:nvPr/>
            </p14:nvContentPartPr>
            <p14:xfrm>
              <a:off x="6921228" y="3352330"/>
              <a:ext cx="2956320" cy="3708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576BB51-5272-DF9C-364D-802AFA9AF5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7588" y="3244690"/>
                <a:ext cx="30639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DF974AE-CD9C-C34B-0476-880939FD9AE6}"/>
                  </a:ext>
                </a:extLst>
              </p14:cNvPr>
              <p14:cNvContentPartPr/>
              <p14:nvPr/>
            </p14:nvContentPartPr>
            <p14:xfrm>
              <a:off x="2946468" y="4123810"/>
              <a:ext cx="685440" cy="3074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DF974AE-CD9C-C34B-0476-880939FD9A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2468" y="4016170"/>
                <a:ext cx="7930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480C340-EBBA-0718-9DCB-36E5BB2ECCFD}"/>
                  </a:ext>
                </a:extLst>
              </p14:cNvPr>
              <p14:cNvContentPartPr/>
              <p14:nvPr/>
            </p14:nvContentPartPr>
            <p14:xfrm>
              <a:off x="1326108" y="3837250"/>
              <a:ext cx="860400" cy="4492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480C340-EBBA-0718-9DCB-36E5BB2ECC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2468" y="3729610"/>
                <a:ext cx="96804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E9B0D57-DCBB-3EE2-0E70-2737A65CD511}"/>
                  </a:ext>
                </a:extLst>
              </p14:cNvPr>
              <p14:cNvContentPartPr/>
              <p14:nvPr/>
            </p14:nvContentPartPr>
            <p14:xfrm>
              <a:off x="3103068" y="3296530"/>
              <a:ext cx="40680" cy="3985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E9B0D57-DCBB-3EE2-0E70-2737A65CD5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9068" y="3188890"/>
                <a:ext cx="14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2161099-2AFE-FCE7-7F00-91ED7A06261F}"/>
                  </a:ext>
                </a:extLst>
              </p14:cNvPr>
              <p14:cNvContentPartPr/>
              <p14:nvPr/>
            </p14:nvContentPartPr>
            <p14:xfrm>
              <a:off x="4571148" y="3992050"/>
              <a:ext cx="65880" cy="7452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2161099-2AFE-FCE7-7F00-91ED7A0626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7508" y="3884410"/>
                <a:ext cx="17352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DAB05E6-42D9-19EB-FFC9-C9015C6F9265}"/>
                  </a:ext>
                </a:extLst>
              </p14:cNvPr>
              <p14:cNvContentPartPr/>
              <p14:nvPr/>
            </p14:nvContentPartPr>
            <p14:xfrm>
              <a:off x="4640988" y="3979090"/>
              <a:ext cx="8280" cy="352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DAB05E6-42D9-19EB-FFC9-C9015C6F92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7348" y="3871090"/>
                <a:ext cx="11592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91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FE42C4-AA5F-D9AE-0B62-E8B318EA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81" y="756864"/>
            <a:ext cx="4483254" cy="5344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200F0F-A53A-0BDB-16A8-144E2B4C570B}"/>
                  </a:ext>
                </a:extLst>
              </p14:cNvPr>
              <p14:cNvContentPartPr/>
              <p14:nvPr/>
            </p14:nvContentPartPr>
            <p14:xfrm>
              <a:off x="2953994" y="1082548"/>
              <a:ext cx="1332000" cy="853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200F0F-A53A-0BDB-16A8-144E2B4C57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0354" y="974908"/>
                <a:ext cx="1439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1261299-54B7-E4A1-B50C-2A5B96D753F1}"/>
                  </a:ext>
                </a:extLst>
              </p14:cNvPr>
              <p14:cNvContentPartPr/>
              <p14:nvPr/>
            </p14:nvContentPartPr>
            <p14:xfrm>
              <a:off x="4815194" y="5224708"/>
              <a:ext cx="2815920" cy="277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1261299-54B7-E4A1-B50C-2A5B96D75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1194" y="5116708"/>
                <a:ext cx="2923560" cy="492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4A7D1D5C-400C-9441-ED51-493527BDD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222" y="1377428"/>
            <a:ext cx="2934270" cy="3222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2820926-8EEC-F165-155B-1DB562814F1D}"/>
                  </a:ext>
                </a:extLst>
              </p14:cNvPr>
              <p14:cNvContentPartPr/>
              <p14:nvPr/>
            </p14:nvContentPartPr>
            <p14:xfrm>
              <a:off x="8398274" y="3066508"/>
              <a:ext cx="2729160" cy="1278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2820926-8EEC-F165-155B-1DB562814F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44634" y="2958508"/>
                <a:ext cx="2836800" cy="3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80E968-680A-CD04-E3A2-77276365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79" y="2125656"/>
            <a:ext cx="7078063" cy="35914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39CA6C2-919C-759B-DE25-589B0DAEF738}"/>
              </a:ext>
            </a:extLst>
          </p:cNvPr>
          <p:cNvSpPr txBox="1"/>
          <p:nvPr/>
        </p:nvSpPr>
        <p:spPr>
          <a:xfrm>
            <a:off x="3108960" y="77372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todos los elementos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7981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0589FA-29E1-F20B-E8AC-3413DFE5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93" y="542195"/>
            <a:ext cx="5944430" cy="52109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2940CD7-59B2-87BE-34B0-C1A50EA54DE3}"/>
                  </a:ext>
                </a:extLst>
              </p14:cNvPr>
              <p14:cNvContentPartPr/>
              <p14:nvPr/>
            </p14:nvContentPartPr>
            <p14:xfrm>
              <a:off x="1585634" y="801028"/>
              <a:ext cx="930960" cy="3888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2940CD7-59B2-87BE-34B0-C1A50EA54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634" y="693388"/>
                <a:ext cx="10386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1057CDB-7EA7-95B4-6837-50759C69BE82}"/>
                  </a:ext>
                </a:extLst>
              </p14:cNvPr>
              <p14:cNvContentPartPr/>
              <p14:nvPr/>
            </p14:nvContentPartPr>
            <p14:xfrm>
              <a:off x="2145074" y="5204188"/>
              <a:ext cx="5565600" cy="2833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1057CDB-7EA7-95B4-6837-50759C69BE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1434" y="5096188"/>
                <a:ext cx="567324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9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6E84EC5-3721-F8B6-9B14-B7A2FB546798}"/>
                  </a:ext>
                </a:extLst>
              </p14:cNvPr>
              <p14:cNvContentPartPr/>
              <p14:nvPr/>
            </p14:nvContentPartPr>
            <p14:xfrm>
              <a:off x="4079354" y="306650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6E84EC5-3721-F8B6-9B14-B7A2FB546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354" y="29585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1D1911A1-C82C-DD01-7072-E3F91995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559" y="883147"/>
            <a:ext cx="4458322" cy="4782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30463F2-7706-022B-E555-5D6AF2433998}"/>
                  </a:ext>
                </a:extLst>
              </p14:cNvPr>
              <p14:cNvContentPartPr/>
              <p14:nvPr/>
            </p14:nvContentPartPr>
            <p14:xfrm>
              <a:off x="3437834" y="1997308"/>
              <a:ext cx="3423960" cy="1141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30463F2-7706-022B-E555-5D6AF2433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194" y="1889308"/>
                <a:ext cx="35316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D5D9635-80B1-487C-6B87-7A9DEBE9A881}"/>
                  </a:ext>
                </a:extLst>
              </p14:cNvPr>
              <p14:cNvContentPartPr/>
              <p14:nvPr/>
            </p14:nvContentPartPr>
            <p14:xfrm>
              <a:off x="4999874" y="4388428"/>
              <a:ext cx="633240" cy="5547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D5D9635-80B1-487C-6B87-7A9DEBE9A8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6234" y="4280428"/>
                <a:ext cx="740880" cy="7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09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7EE9DE-8458-5B71-C727-9D38C5BD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3" y="502276"/>
            <a:ext cx="3894677" cy="58534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4119A8-821C-A66E-D12D-6195779196A6}"/>
                  </a:ext>
                </a:extLst>
              </p14:cNvPr>
              <p14:cNvContentPartPr/>
              <p14:nvPr/>
            </p14:nvContentPartPr>
            <p14:xfrm>
              <a:off x="3477108" y="2124370"/>
              <a:ext cx="1038240" cy="131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4119A8-821C-A66E-D12D-619577919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468" y="2016730"/>
                <a:ext cx="11458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D719A1C-DA7C-E059-9F01-53AEDA01B3F6}"/>
                  </a:ext>
                </a:extLst>
              </p14:cNvPr>
              <p14:cNvContentPartPr/>
              <p14:nvPr/>
            </p14:nvContentPartPr>
            <p14:xfrm>
              <a:off x="3926028" y="6181570"/>
              <a:ext cx="526680" cy="1306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D719A1C-DA7C-E059-9F01-53AEDA01B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028" y="6073930"/>
                <a:ext cx="63432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12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13141F-E97D-9134-E91F-63EA19A0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828576"/>
            <a:ext cx="7059010" cy="32008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7CB9F0B-77C2-1AA4-798B-BA25070CAB2B}"/>
                  </a:ext>
                </a:extLst>
              </p14:cNvPr>
              <p14:cNvContentPartPr/>
              <p14:nvPr/>
            </p14:nvContentPartPr>
            <p14:xfrm>
              <a:off x="6967308" y="3824650"/>
              <a:ext cx="520200" cy="194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7CB9F0B-77C2-1AA4-798B-BA25070CAB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3308" y="3717010"/>
                <a:ext cx="62784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9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111</Words>
  <Application>Microsoft Office PowerPoint</Application>
  <PresentationFormat>Panorámica</PresentationFormat>
  <Paragraphs>22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</cp:revision>
  <dcterms:created xsi:type="dcterms:W3CDTF">2025-06-12T10:48:16Z</dcterms:created>
  <dcterms:modified xsi:type="dcterms:W3CDTF">2025-06-12T11:37:51Z</dcterms:modified>
</cp:coreProperties>
</file>