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1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1,'23'-1,"34"1,52 1,62-1,47-1,31 1,18 1,-9-1,-26-1,-48 1,-51 1,-48-1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35.48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44 0,'37'0'32,"73"0"-32,-36 0 15,36 37-15,-36-37 16,73 36-1,-36 1-15,73 0 16,-74-37-16,37 0 16,38 0-16,35 0 15,-36 0-15,0 0 16,1 0-16,-38 0 16,-37 0-16,1 0 15,-38 0-15,1 0 16,36 0-16,1 0 15,-38 0-15,38 0 16,36 0-16,0 0 16,74 0-16,-74 0 15,38 0-15,-38 0 16,74 0-16,-74 0 16,37 0-16,-37 0 15,37 0-15,0 0 16,0 0-16,-36 0 15,72 0-15,-35 0 16,72 0-16,1 0 16,36 0-16,-36 0 15,-37 0 1,0-37-16,0 0 16,-37 1-16,0-1 15,-74 0-15,1 37 16,-1 0-16,-36 0 15,-1 0-15,-36 0 16,37 0-16,-37 0 16,-1 0-16,1 0 15,74 0-15,-38 0 16,-36 0 0,0 0-16,37 37 15,-38-37-15,38 0 16,-37 0-1,0 0 1,-111 0 62,-36 0-62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3:47.27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1 381,'17'0,"22"-13,55-8,70-13,58-5,45 4,86-5,17 1,-29 3,-60 2,-74 4,-60 7,-50 2,-41 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3:55.828"/>
    </inkml:context>
    <inkml:brush xml:id="br0">
      <inkml:brushProperty name="width" value="0.4" units="cm"/>
      <inkml:brushProperty name="height" value="0.8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190 1,'0'4,"0"10,0 19,0 21,-5 18,-1 26,-7 13,-7 9,-8 0,-3-7,3-10,3-19,5-19,6-21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3:57.970"/>
    </inkml:context>
    <inkml:brush xml:id="br0">
      <inkml:brushProperty name="width" value="0.4" units="cm"/>
      <inkml:brushProperty name="height" value="0.8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0 299,'0'-8,"0"-8,0-9,0-8,0-12,9-14,2-2,-1 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3:58.954"/>
    </inkml:context>
    <inkml:brush xml:id="br0">
      <inkml:brushProperty name="width" value="0.4" units="cm"/>
      <inkml:brushProperty name="height" value="0.8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86 2,'610'0,"-584"0,-9-1,0 1,1 1,31 5,-46-5,1-1,-1 1,1 0,-1 1,1-1,-1 1,0-1,0 1,0 0,0 0,0 1,0-1,0 0,-1 1,1 0,-1 0,0-1,0 1,0 0,0 1,0-1,-1 0,2 6,1 7,-1-1,-1 1,-1-1,0 1,-2 17,-10 83,6-80,-4 31,-3 0,-2-1,-28 73,26-95,-3-1,-1-1,-2 0,-2-2,-39 52,5-22,-2-3,-4-2,-2-3,-125 90,182-145,-91 67,88-63,0 0,1 1,0 0,0 0,-10 19,19-28,-1 0,2 1,-1-1,0 1,1 0,-1 0,1-1,-1 6,2-7,0-1,1 0,-1 1,0-1,0 0,0 1,1-1,-1 0,1 0,-1 1,1-1,0 0,-1 0,1 0,0 1,0-1,0 0,-1 0,1 0,0-1,1 1,-1 0,0 0,0 0,0-1,0 1,1-1,0 1,17 7,0-1,0-1,1-1,-1-1,22 3,110 4,-119-10,835 88,-839-85,131 11,-141-16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4:01.131"/>
    </inkml:context>
    <inkml:brush xml:id="br0">
      <inkml:brushProperty name="width" value="0.4" units="cm"/>
      <inkml:brushProperty name="height" value="0.8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832 44,'23'0,"454"-20,-410 10,-43 5,0 1,1 1,-1 1,38 3,-60-1,-1 0,1 0,-1 0,1 0,0 1,-1-1,1 1,-1-1,1 1,-1-1,1 1,-1 0,0 0,1 0,-1 0,0 0,0 0,1 0,-1 0,0 0,0 0,0 1,0-1,-1 0,3 4,-3-2,1 0,-1 0,0 0,0 0,0 0,0 0,-1 0,1 0,-1 0,1 0,-1 0,-3 5,-3 8,0-1,-2-1,0 1,-12 14,-15 13,-1-2,-46 40,-94 66,131-110,-141 108,185-143,-27 25,29-25,-1-1,1 1,0-1,-1 0,1 1,0-1,0 1,0-1,0 1,-1-1,1 1,0-1,0 1,0-1,0 1,0-1,0 1,0-1,0 1,0-1,0 1,0-1,1 1,-1 0,1 0,0 0,-1-1,1 1,0 0,0-1,0 1,0-1,0 1,0-1,0 1,0-1,0 0,0 0,0 1,0-1,2 0,23 3,1-1,-1-2,38-4,83-15,-140 17,121-25,-125 27,0-1,0 1,0 0,0 0,0 0,0 0,-1 0,1 1,0-1,0 1,0 0,0 0,-1 0,1 0,0 0,-1 1,1-1,-1 1,1 0,-1-1,0 1,0 0,4 5,2 4,0 0,-1 0,0 1,5 14,-2-5,161 342,-141-285,-2 1,30 150,-50-173,-2 1,-3-1,-2 1,-7 70,5-120,0 1,-1-1,0 0,0 0,0 0,-1 0,0 0,0-1,-1 1,1-1,-2 0,1 0,-1 0,0-1,0 0,0 0,-1 0,-7 6,-9 2,0 0,-1-2,-47 17,57-23,-12 4,-1-2,0-1,-1-1,-52 3,-114-8,99-2,40 2,-3 2,1-3,-1-3,0-2,-73-18,18-13,-165-81,228 96,17 8,8 4,0-1,-28-19,46 26,1 0,-1 0,1 0,0-1,0 0,0 0,1-1,0 1,0-1,0 0,1 0,-1 0,-2-9,-8-37,-12-87,19 94,-2-12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2:01.75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1216 2,'126'-2,"221"11,-73 29,-36-3,275 22,113 15,191-4,-445-46,-6 27,-222-29,30 6,185 22,-318-44,74-2,-101-3,-1-1,1 0,-1 0,0-2,0 1,0-2,0 0,0 0,14-9,80-67,-84 61,2 1,0 1,1 1,46-22,-53 31,-1 1,0-1,16-10,-22 5,-15 4,-27-2,-23 3,0 2,0 2,-69 4,63 0,-5504 4,5447-1,-84-5,436 32,21 12,1205 192,-267-94,-766-130,-357-14,0-3,0-4,122-33,-17-19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2:08.7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10806 3212,'-197'124,"56"-39,82-46,2 3,-73 67,111-90,1 0,0 1,2 2,0-1,1 2,1 0,1 0,2 2,-16 42,15-19,2 0,2 1,2 0,1 99,8-83,2 0,4 0,23 88,-14-93,3 0,2-2,3 0,2-2,3 0,2-3,73 91,-45-75,2-3,3-2,3-3,142 95,-36-50,3-7,5-8,4-9,389 116,-434-161,1-7,0-5,263 9,-340-33,0-3,-1-3,1-3,88-22,-122 21,-1-1,-1-1,0-2,-1-1,0-2,-1 0,-1-2,-1-1,0-1,35-36,-37 28,-1 0,-1-2,-2-1,-1 0,-1-2,-2 0,-1 0,-2-2,14-53,-4-13,-5 0,6-119,-15 68,-6 0,-6 0,-7 1,-7 0,-53-218,37 243,-6 2,-6 1,-4 3,-6 2,-5 2,-140-201,104 192,-186-185,-216-121,-108 11,-93 10,233 166,-980-359,1076 485,-4 16,-5 17,-549-53,187 108,60 71,99 63,469-74,1 4,-117 55,171-61,0 2,2 2,1 3,2 2,1 3,2 1,-68 75,85-77,1 1,3 1,1 2,2 0,2 2,2 1,2 1,2 0,-22 94,25-61,4 0,-2 138,30 161,-5-261,35 149,-30-197,4 0,3-1,46 93,-32-88,4-1,2-3,3-1,4-3,78 81,-33-56,147 109,236 124,121 2,-176-133,7-19,794 206,-639-259,-110-70,-403-49,0-3,141-20,-183 16,-1-2,1-2,-1 0,-1-2,1-1,28-18,-40 19,0-1,-1-1,0 0,-1-1,0-1,-2-1,1 0,-2-1,15-24,-10 8,-1 0,-2-1,-2-1,-1 0,-1-1,-2 0,-2 0,4-55,-5 2,-5-1,-14-122,3 112,-5 0,-4 1,-4 2,-5 0,-3 2,-81-165,85 210,-2 1,-2 2,-57-66,23 44,-4 2,-84-62,-220-132,-84 7,-109 21,-480-54,-24 110,464 116,128 43,122 40,313-16,2 1,-1 2,1 2,0 2,-52 24,76-28,0 0,0 1,0 1,2 1,-1 1,2 0,-1 0,2 2,0-1,1 2,0 0,1 0,-10 22,8-9,1 0,2 1,1 0,1 0,-3 35,-10 160,18-161,-15 627,20-648,2-1,1 0,3-1,1 1,2-2,2 1,2-2,1 1,2-2,2-1,1 0,2-2,1 0,2-1,1-2,59 53,-22-29,3-2,79 46,285 136,154 6,125-22,-240-106,594 65,-386-134,-527-46,256-34,-336 23,-1-3,0-3,-1-2,71-33,-105 36,0 0,-1-2,-1-2,0-1,-2-2,41-39,-50 39,-1 0,-1-2,0-1,-3 0,0-1,-1-1,-2 0,13-39,-6 0,-3-1,-3 0,11-117,-18 58,-9-159,-13 119,-7 0,-83-314,74 372,-5 3,-58-124,70 185,-2 2,-1 0,-3 2,-1 1,-2 1,-2 2,-57-51,32 43,-2 2,-2 2,-79-38,16 19,-208-71,-290-33,-196 39,-189 41,-612 36,4 128,768 45,187 40,535-121,-232 111,294-119,3 2,0 3,-81 70,107-78,2 2,1 1,2 1,2 2,1 1,2 1,-25 51,29-43,3 1,1 1,3 1,2 0,2 1,-5 60,9-15,9 182,42 94,-28-275,4 0,61 179,-62-231,2 0,1-2,3 0,1-2,2 0,2-2,2-2,51 49,-7-21,4-3,157 93,406 170,242 28,676 150,45-154,-615-242,-730-98,340-31,-448 5,0-6,239-69,-317 68,-1-3,-1-4,-2-3,-1-2,75-53,-103 57,-1-1,-2-2,-1-2,-2-1,-1-2,-3-1,-1-2,-2-1,-1-1,-3-1,-2-2,22-61,-20 31,-4-1,-3-1,-4 0,-3-1,-4-1,-3 0,-7-93,-10 11,-59-281,-91-151,-49 32,-30 75,167 357,-5 2,-6 5,-6 3,-135-139,166 200,-2 3,-3 2,-103-64,84 70,-2 4,-2 3,-132-42,38 30,-247-40,126 48,-3 13,0 14,-1 14,-603 66,237 73,511-87,-250 108,300-102,4 4,-133 92,175-101,1 4,3 2,2 3,3 3,-75 97,92-99,3 1,2 2,3 2,3 0,2 2,-30 113,38-96,4 2,4 0,3 0,4 1,4 0,3 0,5 0,2-1,5 0,26 91,-3-54,6-2,4-1,5-3,6-2,4-2,95 125,222 224,142 43,435 293,-675-591,502 278,-478-332,629 216,-551-252,533 86,-153-114,-568-80,276-25,-349 4,-1-5,187-54,-231 48,-1-3,-1-4,125-73,-153 75,-1-2,-2-2,-1-2,-2-1,-2-3,-1-1,61-87,-66 76,-3-2,-1-1,-3-2,-3 0,-2-1,22-104,-26 77,-4 0,-3-1,-4-1,-5 1,-18-173,7 189,-4 1,-3 0,-2 1,-4 1,-2 1,-4 2,-64-109,66 132,-1 2,-2 1,-65-63,47 58,-3 2,-1 2,-78-44,35 32,-2 5,-105-36,58 35,-198-40,168 56,-217-10,141 32,-1 12,-279 39,230 2,-419 116,58 63,90 40,438-188,-188 140,237-149,4 3,-86 96,113-105,3 2,-66 108,87-120,3 1,1 1,3 2,2 0,3 1,2 1,2 0,3 1,3 0,-1 99,9-118,2 1,2-1,2 0,1 0,2-1,2 0,18 41,-15-47,1-2,1 0,2-1,0-1,2-1,1 0,1-2,52 43,-42-43,0-1,2-2,0-1,65 25,6-7,198 44,290 13,154-34,530-71,-905-21,516-109,-674 89,288-107,-370 105,-3-5,181-111,-233 118,-2-3,-3-3,109-109,-134 115,-3-3,-1-2,-4-2,41-73,-55 80,-2-1,-3 0,-1-2,-3 0,-3-1,-1-1,6-78,-15 71,-3 0,-3 1,-2-1,-3 1,-3 0,-24-83,7 60,-4 1,-4 1,-47-83,-152-220,232 382,-164-235,132 198,-1 2,-2 1,-66-53,57 58,-2 1,-1 3,-100-45,64 42,-1 2,-140-27,67 29,-206-10,-270 41,297 28,2 15,2 14,4 15,-376 137,173 6,128-3,327-166,-128 109,170-126,2 0,2 3,1 1,1 1,-46 77,64-92,1 1,1 0,1 0,1 1,1 0,1 1,1 0,2 0,0 0,1 0,2 0,3 32,-2-42,2 0,0 1,0-2,2 1,0 0,0-1,1 0,1 0,0 0,1-1,1-1,0 1,1-1,0-1,23 21,5 1,2-3,1-1,53 28,255 112,118 16,-25-38,7-20,4-19,518 55,-498-124,-351-35,124-11,-188 1,-1-3,90-25,-87 14,60-30,-120 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2:58.97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1 344,'2'-2,"1"0,-1 0,1 0,0 1,0-1,0 1,0 0,0 0,4-1,8-3,74-24,167-32,99 8,-273 42,535-65,4 31,631 40,-724 9,290-3,-777-3,57-9,-5-1,79-7,-142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3:01.1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6107 1030,'-194'0,"33"0,-261 2,2 33,361-26,1 3,1 2,0 2,-107 47,135-48,1 0,0 2,1 1,1 1,0 2,2 0,0 2,2 0,1 1,-30 45,23-21,2 1,2 1,3 1,1 1,4 1,1 1,-8 58,5 18,-3 244,21-309,3 0,3-1,2 1,4-1,26 85,-24-106,3-1,2 0,1-1,2-1,2-1,1-1,2-2,60 64,-28-46,2-3,2-3,81 47,383 184,208 17,137-28,-251-121,6-27,887 55,-756-158,-132-63,-493 26,215-59,-285 59,-1-3,-1-2,100-57,-125 59,0-2,-1-1,-2-2,-1-1,-1-2,-2-1,-1-1,29-44,-23 20,-2-1,-2-1,-3-2,31-102,116-537,-54-11,-118 696,14-87,-5-1,-1-118,-11 189,-1 1,-2 0,0 0,-3 0,0 1,-2 0,-1 0,-1 1,-2 0,-1 1,-29-44,15 37,-2 1,-1 2,-1 1,-2 2,-1 1,-61-37,42 32,-2 1,-83-32,-260-66,-140 9,-109 17,-897-33,-1 94,848 40,80 17,65 29,64 22,266-24,2 9,-414 154,573-180,1 3,2 2,0 3,-61 45,107-67,0 0,1 0,1 1,0 1,0 0,1 0,0 1,1 0,1 1,0 0,1 0,1 1,0-1,1 1,0 1,1-1,1 1,1 0,-1 17,0-3,3 1,0 0,2 0,11 57,-7-65,1-1,1 0,1 0,1-1,0 0,2-1,23 32,-4-14,3-1,0-1,2-2,53 38,22 6,180 97,273 91,163 5,148-7,-74-63,1304 155,-1301-302,-166-78,-539 12,-2-3,172-51,-229 53,0-3,0-1,-1-2,-2-1,0-2,34-27,-50 31,0-1,-1 0,-1-2,-1 0,0-1,-2-1,23-42,-23 32,-2-1,-1-1,-1 0,-2 0,7-44,-8 0,-4 1,-2-1,-5 0,-19-138,8 128,-4 0,-4 2,-4 0,-44-102,41 126,-3 2,-2 0,-4 3,-1 1,-3 1,-64-65,44 61,-3 3,-125-84,38 45,-165-76,-304-99,-142 19,-147 43,-122 55,-561 23,0 81,773 52,177 27,166 26,375-36,-128 40,196-49,1 2,0 0,1 3,1 0,0 2,-32 25,49-31,0 0,0 2,1-1,1 2,0-1,1 1,1 1,0 0,0 0,2 1,0 0,1 1,-5 17,3 4,1 0,1 0,3 1,1 43,4-3,15 82,-10-120,1 0,2-1,1 0,3 0,1-1,26 47,-16-43,2-2,1-1,2-1,2-2,55 51,-14-26,3-2,144 86,354 143,204 10,145-23,-183-101,1401 142,-1371-276,-166-64,-493 11,201-48,-274 50,-1-2,0-1,-1-2,-1-2,51-31,-67 34,-1 0,-1-1,0-1,-1-1,0 0,-2-1,0-1,-1 0,-1-1,0 0,-2-1,-1 0,0-1,-1 0,-2 0,5-24,-3-6,-2 1,-3-1,-1 1,-3-1,-2 0,-10-52,-3 10,-4 2,-54-155,57 204,-1 1,-2 1,-2 1,-2 1,-2 1,-1 1,-56-59,35 49,-3 3,-2 2,-1 3,-112-62,44 39,-192-69,-273-42,-156 34,-174 41,-643 18,-1 92,678 55,178 39,192 24,439-105,2 3,-124 69,168-81,1 2,1 0,0 2,2 1,0 1,1 0,2 2,-24 33,33-38,1 0,0 1,2 1,0-1,1 2,2-1,0 1,1 0,1 0,1 0,1 0,1 24,2-16,1 0,2 0,1 0,17 54,-2-28,41 84,-27-75,70 102,-63-111,3-3,98 94,-62-79,3-3,111 65,320 142,191 7,169-17,-75-68,1164 132,-1230-273,-151-69,-474 4,0-4,112-31,-165 30,0-1,-1-3,89-48,-117 54,-1-1,-1 0,-1-2,0-1,-1 0,-1-2,-1-1,-1 0,-1-1,-1-1,-1-1,-1 0,-2-1,0-1,-1 0,-2 0,-1-1,-1-1,-2 0,0 1,-2-2,-2 1,0 0,-3-31,-1 18,-2 0,-2 0,-2 0,-1 1,-19-48,24 78,-1 0,-1 0,0 0,0 1,-1 0,0 0,-1 1,0-1,-1 2,0-1,0 1,0 1,-1 0,-19-11,-3 3,0 0,-2 3,1 0,-37-6,-56-10,-160-15,-134 11,140 24,261 7,0 2,0 0,0 1,0 1,0 0,-30 11,49-14,-1 0,0 1,1-1,-1 0,0 1,1-1,-1 0,1 1,-1-1,0 1,1-1,-1 1,1-1,-1 1,1-1,0 1,-1 0,1-1,0 1,-1-1,1 1,0 0,0 0,-1-1,1 1,0 0,0-1,0 1,0 0,0 0,0-1,0 1,0 0,0-1,1 1,-1 0,0-1,0 1,1 0,-1 0,3 3,0-1,0 0,1 0,-1-1,1 1,-1-1,1 1,0-1,0 0,5 2,51 17,0-2,67 12,311 58,120 15,1805 300,-2045-360,-47-23,-266-21,1 0,-1 0,0 1,1 0,-1 0,0 0,0 1,0 0,0 0,0 0,6 4,20 9,31 13,109 32,79 1,-164-42,506 104,1418 174,-1542-262,-158-39,-291 3,1-1,-1-1,0-1,0 0,-1-2,28-10,-44 14,1 1,0-1,0 0,0 0,-1 0,1 0,-1 0,1 0,-1-1,0 1,0-1,3-5,-4 6,-1 0,1 0,0 0,-1 0,0 0,1 0,-1 0,0 0,0 0,0 0,0 0,-1 0,1 0,0 0,-1 0,0-3,-3-1,1-1,-1 1,0 0,0 0,-1 0,0 1,0-1,0 1,-1 0,-6-4,-10-7,-1 2,0 0,-1 1,-40-15,4 7,-63-13,-144-14,-74 16,-9 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5:07.8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0,'-5'0,"4"0,5 0,7 0,10 9,5 2,11-1,41 3,58 11,64 6,53 11,42 1,25 8,-25-6,-58-10,-70-10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36.9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45 0,'74'0'47,"73"0"-47,0 0 16,111 0-16,36 0 15,1 0-15,-1 0 16,1 0-16,-1 0 16,1 0-16,-1 0 15,-36 0-15,-74 0 16,-74 0-16,1 0 15,-38 0-15,-36 0 16,74 37-16,-38-37 16,1 37-1,-37 0 1,36-37 0,-36 37-1,0-37 1,0 0 15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5:08.92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1,'55'1,"0"3,106 22,105 46,-213-56,227 64,145 29,125 19,1275 201,-881-213,2-71,-692-53,0-11,340-70,-303 33,429-78,1 38,-591 85,149 6,-238 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5:09.76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0,'0'9,"8"10,11 3,12-3,7 13,28 21,15 2,14-5,13-10,12-12,-14-11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5:11.3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650 0,'-12'4,"1"0,0 1,0 0,-19 12,30-17,-71 40,3 4,1 2,-62 57,104-81,2 1,0 1,2 1,1 1,0 1,2 0,2 2,0 0,2 0,-16 47,27-67,0 0,1-1,0 1,1 0,0 0,0 0,1 0,0 0,0 0,1 0,1 0,-1 0,1 0,1-1,0 1,0-1,0 1,1-1,0 0,1-1,0 1,0-1,1 0,11 12,7 5,2-2,0 0,2-2,0-1,38 20,161 63,103 13,-262-96,2-3,126 12,-152-29,-44 1,0 0,0 0,0 0,0 0,0 0,-1 0,1 0,0 0,0 0,0 0,0 0,0 0,0 0,0 0,0 0,-1 0,1 0,0 0,0 0,0-1,0 1,0 0,0 0,0 0,0 0,0 0,0 0,0 0,0 0,-1 0,1 0,0-1,0 1,0 0,0 0,0 0,0 0,0 0,0 0,0 0,0 0,0-1,0 1,0 0,0 0,0 0,0 0,0 0,0 0,0 0,0 0,1-1,-1 1,0 0,0 0,0 0,0 0,0 0,0 0,0 0,0 0,0 0,0 0,0 0,1-1,-26-6,-522-88,411 82,130 12,0 1,0 0,0 1,0 0,0 0,0 0,0 0,0 1,0 0,-8 5,13-7,0 1,1-1,-1 1,0 0,1-1,-1 1,1 0,-1 0,1-1,-1 1,1 0,-1 0,1 0,0-1,-1 1,1 0,0 0,0 0,0 0,0 0,0 0,0 0,0-1,0 1,0 0,0 0,0 0,0 0,1 1,1 2,0 0,1 0,-1 0,1-1,0 1,0-1,0 1,0-1,8 5,22 16,2-1,1-1,44 18,263 102,367 87,17-41,-359-108,-116-42,-237-36,1 0,-1-1,0-1,0 0,1-1,20-4,-36 5,1-1,0 1,-1 0,1 0,0 0,-1-1,1 1,0-1,-1 1,1 0,-1-1,1 1,-1-1,1 1,-1-1,1 1,-1-1,1 0,-1 1,0-1,1 1,-1-1,0 0,0 1,1-1,-1 0,0 1,0-1,0 0,0 0,0-1,-1 0,1 0,-1 0,0 0,0 0,-1 0,1 0,0 0,-1 0,1 0,-1 1,0-1,-2-2,-22-15,1 2,-54-27,-150-66,-725-260,672 279,86 22,180 63,0-1,1-1,-1 0,-15-11,30 18,0 0,0 1,0-1,0 0,0 1,0-1,0 0,1 0,-1 0,0 0,1 0,-1 0,0 0,1 0,-1 0,1 0,0 0,-1 0,1-1,0 1,0 0,-1 0,1 0,0 0,0-1,0 1,1 0,-1 0,0 0,0 0,1-3,1 1,0 0,1 1,-1-1,0 0,1 0,0 1,5-4,1-1,0-1,-1-1,0 0,0 0,11-17,-17 22,1 0,-1 0,0-1,0 1,-1 0,1-1,-1 0,0 1,0-1,-1 0,1 0,-1 1,0-1,0 0,-2-5,0 1,-1 0,-1 0,0 1,0-1,0 1,-8-10,0-2,11 19,0 0,0-1,0 1,1 0,-1 0,0 0,1 0,-1 0,1-1,0 1,-1 0,1-1,0 1,0 0,-1 0,1-1,0 1,0 0,1-1,-1 1,0 0,0-1,1 1,-1 0,0 0,1-1,0 1,0-2,2 2,1-1,-1 0,1 1,-1 0,1-1,0 2,-1-1,1 0,0 1,0-1,0 1,-1 0,1 1,5 0,57 5,68 17,220 54,276 88,360 82,-821-218,-160-28,1 1,-1-2,1 0,-1 0,12-2,-21 2,1 0,-1 0,0 0,0 0,0 0,1 0,-1 0,0 0,0 0,0 0,1 0,-1 0,0 0,0 0,0-1,0 1,1 0,-1 0,0 0,0 0,0 0,0 0,0-1,0 1,1 0,-1 0,0 0,0 0,0-1,0 1,0 0,0 0,0 0,0-1,0 1,0 0,0 0,0 0,0-1,0 1,0 0,-9-9,-16-5,-1 2,0 0,0 2,-52-13,-39-15,-26-24,-227-134,294 149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6:50.1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10,'10'1,"0"-1,0 2,14 3,27 3,228-12,-107-2,2376-2,-1518 10,-825-1,361-6,-465-1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6:52.99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0,'-1'0,"-1"1,7 6,10 5,0 0,0-1,1-1,19 10,-18-10,134 69,164 61,172 40,-476-176,7 2,21 7,0 3,37 20,-66-31,0 0,-1 1,0 1,-1 0,1 0,-1 1,-1-1,1 2,-1-1,-1 1,0 0,8 15,-11-17,-1 1,0 0,0 0,-1-1,0 1,0 0,0 0,-1 0,-1 0,1 0,-1 0,-1 0,0 0,0 0,0 0,-1-1,0 1,-5 8,-9 16,-1-1,-41 51,36-51,-60 82,-122 174,192-267,4-9,2 0,-1 1,1 0,-9 25,15-35,0 0,1 1,-1-1,1 0,-1 1,1-1,0 1,0-1,0 1,0-1,0 1,1-1,-1 1,1-1,-1 0,1 1,0-1,0 0,0 0,0 1,1-1,-1 0,0 0,1 0,0 0,-1-1,1 1,0 0,0-1,0 1,0-1,0 0,3 2,6 2,1 0,0 0,0-2,0 1,1-1,14 1,85 3,-33-6,0-4,0-4,-1-2,138-37,-165 27,-37 10,-17 7,-24 10,17-3,-7 4,1 0,0 0,-16 14,27-19,1 0,0 0,0 0,0 0,0 1,1-1,0 1,0 0,0 0,1 1,-1-1,1 0,1 1,-3 10,-10 98,-11 63,-19-7,-8-1,-102 225,147-375,0 0,1 1,1 0,1 0,-3 35,5 100,4-42,-5-67,-2 0,-18 80,-38 86,31-116,18-51,2-1,2 2,1-1,3 1,2 0,2 0,1 0,3 0,2 0,2-1,18 62,-19-82,-2 0,0 1,-2-1,0 46,-17 100,12-159,1-1,0 1,1 0,0-1,1 1,0 0,1-1,0 1,1-1,0 0,1 0,0 0,0 0,1-1,1 0,0 0,1 0,-1 0,2-1,-1 0,1-1,1 0,12 10,4 2,0 0,1-2,1-1,0-2,1 0,1-2,0-1,1-1,32 7,-55-17,-1 0,0 0,1 0,0-1,-1 0,1 0,-1 0,1-1,-1 0,0-1,1 1,-1-1,0-1,0 1,0-1,0 0,0 0,-1 0,0-1,1 0,6-7,-5 3,0 0,-1-1,0 1,-1-1,0-1,0 1,-1-1,0 1,-1-1,0 0,-1 0,3-16,4-58,-5 52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7:44.94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2064 25,'0'5,"0"0,0 0,-1 0,0 0,0 0,0 0,-1 0,0 0,0-1,0 1,-4 6,-1 3,-20 33,-1-1,-2-1,-2-2,-47 48,8-18,-112 89,-400 245,-31-50,446-267,-55 32,304-165,569-409,-483 312,158-170,-141 127,-133 138,-49 44,-1 0,0 0,1 0,-1 0,0 1,1-1,-1 0,1 1,-1-1,1 0,0 1,-1 0,1-1,0 1,2 0,0 8,-8 11,-8 8,-2 0,0-1,-28 36,19-28,-6 9,-143 220,20 10,151-270,-3 5,0-1,1 1,0 0,-3 16,6-23,0 0,0 1,-1-1,1 1,0-1,0 0,1 1,-1-1,0 0,0 1,1-1,-1 0,0 0,1 1,0-1,-1 0,1 0,0 0,-1 1,1-1,0 0,0 0,0 0,0 0,0-1,0 1,0 0,0 0,0 0,1-1,-1 1,0-1,0 1,1-1,-1 0,0 1,2-1,5 1,0-1,0 0,0 0,0-1,0 0,0-1,-1 0,14-4,57-24,-1-3,90-53,-165 84,183-101,277-205,-358 227,-4-5,-3-4,155-189,-217 232,31-54,-55 77,-13 25,1-1,-1 1,0 0,1 0,-1 0,1 0,-1 0,1 1,0-1,-1 0,1 1,0-1,-2 3,-121 130,-93 97,49-64,-554 597,701-739,14-19,1 1,0-1,0 1,1 1,-1-1,2 1,-1 0,1 0,-4 12,11-15,7-9,4-7,0-1,0 0,-1 0,-1-1,12-17,51-79,-22 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7:48.4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13384 2840,'7'0,"156"7,-145-5,1 2,-1 0,1 1,-2 0,1 2,26 13,-1 5,-1 2,69 59,68 80,-54-48,-58-58,87 60,-117-96,1-1,0-2,2-2,61 22,-88-37,4 2,0 0,30 15,-41-18,0 1,0 0,-1 1,1 0,-1-1,0 2,-1-1,1 1,-1-1,6 11,7 16,-2 2,0 0,16 63,14 113,-25-108,-33-168,-2-9,-39-120,38 156,-2 1,-2 2,-32-48,42 70,0 0,0 1,-1 1,-18-16,23 23,0 1,-1-1,1 1,-1 0,0 1,-1 0,1 0,0 0,-1 1,0 0,1 0,-11 0,-50-3,3 0,-106-20,59-4,-162-66,-101-68,347 150,-636-234,-17 59,655 181,-317-71,-357-34,-3 64,-3 48,421 2,-2966 3,2723-5,-359-44,7-53,679 73,-492-15,-1168 45,1263-6,482 3,-162 26,193-17,83-11,0-1,1 0,-1 1,0-1,0 0,0 0,0 0,0 0,0 0,0 0,0-1,1 1,-1-1,0 1,0-1,0 0,1 0,-1 0,-3-1,5 0,-1-1,1 1,0 0,0 0,0 0,0 0,0-1,0 1,0 0,1 0,-1 0,1 0,-1 0,1 0,0 0,0 0,0 0,1-2,84-172,11-27,-44 65,-7-1,36-182,-45 124,11-225,-32-309,-19 692,-5 79,-80 652,-41 357,47-2,81-1010,-1-7,1-1,1 1,2-1,5 33,-6-58,0-1,0 1,0-1,1 1,-1-1,1 1,-1-1,1 0,0 0,1 0,-1 0,0 0,5 4,-6-7,0 1,1 0,-1-1,0 1,0-1,1 0,-1 1,0-1,1 0,-1 0,0 0,1 1,-1-1,0-1,1 1,-1 0,0 0,1 0,-1-1,0 1,0-1,1 1,-1-1,0 0,0 1,0-1,0 0,1 0,-1 1,0-1,-1 0,1 0,0 0,0 0,0-1,-1 1,2-1,8-14,-1 0,0 0,-1-1,10-31,-13 37,16-56,-3-1,-2-1,-4-1,6-106,-12 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07:51.25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17189 1,'-32'32,"-44"41,46-48,-1-2,-1 0,-56 27,-128 44,192-85,-441 162,-176 39,-148 13,-122-2,-1275 221,124-27,1555-296,114-15,92-17,-128 61,223-72,-228 51,250-89,53-13,-227 75,-242 135,311-111,17-7,159-80,-1-5,-125 18,229-48,-631 68,249-37,-109 33,6 34,434-82,0 3,-79 38,89-37,0-3,-93 23,-110 6,154-31,85-14,11-2,0 0,0 0,0-1,-1 1,1-1,0 0,-1 0,-6-1,10 0,-1 0,1 1,0-1,-1 0,1 0,0 0,0 0,0 0,0-1,0 1,0 0,0 0,0-1,0 1,1 0,-1-1,0 1,1-1,0 1,-1-1,1 1,0-1,-1 1,1-1,0 1,0-1,0 0,1 1,-1-3,16-260,-2 85,-4-73,-10 236,0-56,-1 69,1-1,0 0,-1 1,0-1,0 1,0-1,0 1,-1-1,1 1,-1 0,0-1,0 1,0 0,-4-3,5 5,-1 0,1 0,-1 0,0 0,1 0,-1 1,0-1,0 1,1-1,-1 1,0 0,0-1,0 1,0 0,1 0,-1 1,0-1,0 0,0 0,0 1,1 0,-1-1,0 1,0 0,-2 1,-8 4,1 1,0 0,0 1,0 0,1 1,-16 16,-55 73,80-97,-340 494,303-437,16-24,-151 240,25 7,142-270,-11 33,16-41,0-1,1 1,-1-1,1 0,0 1,0-1,-1 1,2-1,-1 1,0-1,0 1,1-1,-1 0,2 3,-1-3,-1-1,1 0,0 0,0 0,0 0,0 0,0 0,0-1,0 1,0 0,0 0,1-1,-1 1,0-1,0 1,1-1,-1 1,0-1,0 0,1 1,-1-1,1 0,-1 0,0 0,1 0,-1-1,0 1,1 0,-1 0,0-1,0 1,1-1,-1 1,0-1,2 0,3-2,1 0,-1-1,0 0,0 0,0 0,6-6,5-6,-1-2,-1 0,-1-1,23-37,37-97,-37 58,-5-1,-4-2,-4-1,20-179,-15-411,-31 541,-22-164,19 282,0 0,-15-45,17 68,1 1,-1-1,0 1,0 0,0-1,-1 1,0 1,0-1,-1 1,0-1,1 1,-2 1,1-1,-1 1,-9-6,12 8,-1 1,1 0,-1 0,0 0,1 0,-1 1,0-1,0 1,0 0,1 0,-1 0,0 1,0-1,0 1,1 0,-1 0,0 1,1-1,-1 1,1-1,-5 4,-7 6,0 0,2 0,-1 1,1 1,1 0,-11 17,-31 41,4 3,-63 122,-61 178,173-370,-203 477,31 9,169-477,-6 20,0 0,2 1,-5 53,13-84,0 0,0 1,0-1,0 0,1 0,-1 1,1-1,0 0,2 6,-2-8,-1 0,1 0,0 0,0 0,0 0,0 0,-1 0,1 0,1 0,-1 0,0 0,0 0,0-1,0 1,0-1,1 1,1 0,3 0,0-1,0 0,0 0,0 0,1 0,-1-1,0 0,8-3,-4 1,0 0,0 0,0-1,-1 0,1-1,-1 0,0-1,-1 0,1 0,-1-1,0 0,-1 0,0-1,10-13,-1-3,0 0,-2-1,-1-1,13-36,1-15,-3-1,-4-1,17-135,-2-248,-26-234,-9 685,0-1,-1 1,0 0,-1-1,-1 1,0 0,-4-11,7 21,-1 1,1-1,0 1,-1-1,1 0,-1 1,1-1,-1 1,1-1,-1 1,1 0,-1-1,1 1,-1 0,0-1,1 1,-1 0,1-1,-1 1,0 0,1 0,-1 0,0 0,1 0,-1 0,0 0,0 0,1 0,-1 0,-1 0,0 1,-1 1,1-1,0 0,0 1,-1-1,1 1,0 0,0 0,1 0,-4 3,-12 19,1 0,2 1,-16 34,-80 199,-28 116,-23 120,-116 622,213-694,62-400,0-11,0 0,1 0,1 0,-1 0,2 0,0 0,0 0,1 0,0 0,5 13,-6-23,0 0,-1 1,1-1,0 0,0 0,-1 0,1 0,0 0,0 0,0 0,1 0,-1 0,0-1,0 1,0 0,1-1,-1 1,0-1,0 1,1-1,-1 0,0 1,1-1,-1 0,1 0,-1 0,0 0,1 0,-1 0,3-1,4-1,-1-1,0 1,0-1,11-6,-18 9,30-18,0 0,-1-2,-2-1,0-2,45-48,-24 15,76-116,-47 44,-7-3,-5-3,67-202,89-437,-204 699,-16 68,-3 16,-28 130,-17 141,-129 1586,174-1826,0 246,2-282,1 6,0 0,0 0,6 19,-7-29,0 0,0 1,1-1,-1 0,1 0,-1 1,1-1,0 0,-1 0,1 0,0 0,0 0,-1 0,1 0,0 0,0 0,0 0,0 0,1-1,-1 1,0 0,0-1,0 1,1-1,-1 1,0-1,0 0,1 1,-1-1,0 0,1 0,-1 0,0 0,1 0,-1 0,0 0,3-1,112-44,-91 35,-1 0,0-2,-1 0,0-2,-1 0,-1-2,0 0,-2-2,1 0,-2-1,28-37,-7 6,-3-2,-1-2,-3 0,40-97,-70 147,-1 0,1 0,-1 0,0 0,0 0,-1 0,1 0,-1 0,0-1,0 1,-1-5,1 8,0 1,0-1,-1 1,1-1,0 0,0 1,-1-1,1 1,-1-1,1 1,0 0,-1-1,1 1,-1-1,1 1,-1 0,1-1,-1 1,1 0,-1 0,0-1,1 1,-1 0,1 0,-1 0,-1-1,0 2,0-1,-1 0,1 0,0 1,-1 0,1-1,0 1,-1 0,1 0,-3 2,2-2,1 1,-1 0,1-1,0 1,0 0,-1 0,1 0,1 1,-1-1,0 0,0 1,1-1,-1 1,1-1,0 1,0 0,0 0,0-1,0 5,-1 4,2 0,-1-1,1 1,3 20,4 11,21 72,30 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28:48.70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956 1,'241'160,"-37"-23,-188-127,-7-5,1 0,-1 1,0 1,0 0,-1 0,13 14,-19-19,-1 0,0 0,0 0,0 0,0 1,0-1,0 0,0 0,-1 1,1-1,-1 0,0 1,0-1,0 0,0 4,-1-3,1 1,-1-1,-1 1,1-1,0 1,-1-1,0 0,0 1,0-1,0 0,0 0,-5 3,-7 8,0-1,-1 0,-1-1,-18 10,-78 41,77-44,-296 155,-364 205,663-361,-63 41,84-52,0 1,1 0,0 1,1 0,-13 16,21-24,0 0,0 0,0 0,0 0,0 1,1-1,-1 0,0 0,1 1,-1-1,0 1,1-1,0 0,-1 1,1-1,0 1,0-1,0 1,0-1,0 1,0-1,0 1,0-1,1 0,-1 1,0-1,1 1,-1-1,1 0,0 1,0-1,-1 0,1 0,0 1,0-1,1 1,3 1,-1 0,1 0,0 0,0-1,0 0,1 0,-1 0,8 1,22 4,1-1,66 3,79-10,-181 0,119-5,-1-7,167-38,-276 49,-2 1,0-1,0 1,0 0,0 0,8 1,-13 0,0 0,0 0,-1 1,1-1,0 1,-1-1,1 1,0 0,-1-1,1 1,-1 0,1 0,-1 0,0 0,1 0,-1 1,0-1,0 0,1 1,-1-1,0 0,-1 1,1 0,0-1,0 1,0 1,3 15,-1 1,0-1,-2 1,0 0,-1-1,0 1,-5 22,2 0,0-12,2-18,-1 1,2 0,0 0,3 24,-3-33,1 0,0 1,0-1,0 0,1 0,-1 0,1 0,-1 0,1 0,0-1,0 1,1 0,-1-1,0 0,1 1,0-1,-1 0,1 0,0-1,0 1,0 0,6 1,18 4,1 0,0-2,0-2,57 1,-62-3,71 2,160-16,-213 8,-1-2,0-1,-1-2,0-2,-1-2,55-27,-126 61,0 2,2 1,-55 52,-74 98,126-132,-44 71,68-94,0-1,1 1,1 0,1 1,0 0,2 0,-5 28,10-43,0-1,0 1,0 0,0 0,1-1,0 1,0 0,0 0,0-1,0 1,1-1,0 1,-1-1,5 5,-3-2,0-1,0 1,0 0,3 11,-4-4,0 0,-1 0,-1 0,0 0,-1 0,0 0,-1 0,-1-1,0 1,-6 16,-9 21,-28 54,-139 240,51-100,132-240,-9 15,2-1,0 1,1 1,1-1,-5 26,12-43,-1 1,1 0,0 0,-1-1,1 1,1 0,-1 0,0-1,1 1,-1 0,1-1,0 1,2 3,-3-5,1 0,0 0,0 0,0 0,-1 0,1-1,0 1,0 0,0-1,1 1,-1-1,0 1,0-1,0 1,0-1,0 0,1 0,-1 1,0-1,0 0,0 0,1 0,-1 0,0 0,0-1,0 1,1 0,-1-1,2 0,2 0,-2 0,1-1,0 1,0 0,0 1,0-1,1 1,-1 0,8 0,-10 1,-1 0,1 0,0 0,-1-1,1 2,0-1,-1 0,1 0,-1 0,0 1,1-1,-1 1,0-1,0 1,0-1,0 1,0 0,0-1,-1 1,1 0,0 0,-1 0,0 0,1-1,-1 4,2 8,0 0,-1 1,-1-1,0 0,-3 22,-19 77,-6-15,-4-2,-82 173,-123 162,215-398,19-34,4-7,22-61,-23 68,241-655,-234 638,13-42,-19 56,0 0,0 0,-1 0,1-1,-1 1,0 0,0 0,-2-10,1 13,0 0,0 1,0-1,0 0,0 1,0-1,0 1,0-1,0 1,-1 0,1-1,-1 1,1 0,-1 0,1 0,-1 0,0 0,1 0,-1 1,0-1,0 0,-2 1,-10-6,10 3,0 0,0 0,0 0,1 0,-1 0,1-1,0 0,0 0,0 0,1 0,-1 0,1 0,0 0,0-1,0 1,0-6,-3-10,1-1,-3-30,6 38,-10-565,14 423,0 58,0 50,-2 0,-3 0,-6-47,7 88,-1 0,1 0,-1 0,0 0,-1 0,0 1,1-1,-2 1,1 0,0 0,-1 0,-5-5,7 9,1-1,-1 1,1 0,-1-1,0 1,1 0,-1 0,0 1,0-1,0 0,0 1,0-1,0 1,0-1,0 1,0 0,0 0,0 0,0 0,0 0,0 0,0 1,0-1,0 1,0-1,0 1,0 0,0 0,1 0,-1 0,0 0,0 0,1 0,-1 1,1-1,-1 0,-1 3,-20 30,21-29,0-1,-1 1,0-1,0 0,0 0,0 0,-7 5,10-9,0 0,-1 0,1 0,0 1,0-2,-1 1,1 0,0 0,0 0,-1 0,1 0,0 0,0 0,-1 0,1 0,0 0,0 0,-1-1,1 1,0 0,0 0,0 0,0 0,-1-1,1 1,0 0,0 0,0 0,0-1,0 1,-1 0,1 0,0-1,0 1,0 0,0 0,0-1,0 1,0 0,0 0,0-1,0 1,0 0,0 0,0-1,0 1,-1-15,1 15,0-20,0 4,-9 40,-188 802,194-814,-1 4,1 0,1 0,0 0,1 1,1 22,0-37,0 0,1-1,-1 1,0 0,0-1,1 1,-1 0,1-1,-1 1,1-1,0 1,0-1,-1 1,1-1,0 1,0-1,1 0,-1 1,0-1,0 0,1 0,-1 0,0 0,1 0,-1 0,1-1,-1 1,1 0,-1-1,1 1,0-1,2 1,0-1,0-1,-1 1,1-1,0 0,0 0,0 0,0-1,-1 1,1-1,-1 0,1 0,-1 0,6-5,22-20,-1-3,-1 0,44-62,27-47,-7-4,-6-3,132-308,-212 437,7-16,-1-1,17-68,-32 94,-7 19,-20 36,-38 91,56-114,-101 226,-55 121,41-115,-112 244,232-486,3-10,1 0,0 0,1 0,-1 1,1-1,-1 1,1-1,0 1,1-1,-1 1,1 0,1 6,-1-11,0 1,0 0,0-1,0 1,1 0,-1-1,0 1,1-1,-1 1,1-1,-1 1,0-1,1 1,-1-1,1 1,-1-1,1 0,-1 1,1-1,0 0,-1 1,1-1,-1 0,1 0,0 1,-1-1,2 0,21-4,16-16,23-26,-44 32,38-24,-55 37,1 0,-1 0,1 0,-1 0,1 1,-1-1,1 0,-1 1,1-1,0 1,-1 0,1 0,0-1,0 1,-1 0,1 1,0-1,-1 0,1 0,0 1,1 0,-1 0,0 1,-1 0,1-1,-1 1,1 0,-1 0,0 0,0 0,0 0,0 0,0 1,0-1,-1 0,1 0,-1 1,0-1,1 3,1 24,-1 0,-2-1,0 1,-2-1,-1 0,-9 30,-88 390,-12 59,9 128,102-614,-5 67,7-80,0 0,0 1,2-1,-1 0,1 0,0 0,5 13,-6-18,1-1,-1 1,1 0,0 0,-1-1,1 1,0-1,1 1,-1-1,0 0,1 0,-1 0,1 0,0-1,0 1,-1 0,1-1,0 0,0 0,0 0,1 0,-1-1,0 1,0-1,0 1,0-1,1 0,-1 0,0-1,0 1,0-1,1 0,3-1,6-2,0-1,0 0,-1-1,0-1,0 1,15-13,-2-1,0-2,-2 0,0-2,-2 0,0-2,26-43,-20 24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28:50.20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0,'217'17,"-97"-4,558 9,-600-20,127 20,75 31,-11-2,-138-37,260-7,-227-10,25 5,192-4,-269-12,-83 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40.5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3166 1661 0,'-111'37'0,"37"-37"16,38 37 0,-38 0-16,0-37 15,38 37-15,-1-1 0,0-36 16,37 37 0,-37 0-16,37 0 31,74 0-31,110 36 15,110 1-15,185-1 16,110-36-16,-37-37 16,-37 0-16,1 0 15,-222-73-15,-36-1 16,-74-36-16,-110 36 16,-1 0-16,1-36 15,-37-37-15,-37-1 16,0 75-16,0-74 15,0-74-15,0 110 16,-74-36-16,0 0 16,1 36-16,-38 1 15,38-1-15,-38 38 16,1-1-16,-1 37 16,-73 1-16,37-1 15,37 37-15,-38 0 16,-36 0-1,-36 37-15,-1 36 16,-37 1-16,0 36 16,-36 1-16,-74-1 15,-37 37-15,0 37 16,0-36-16,0 36 16,37-37-16,0-37 15,73 1-15,38-1 16,-1 38-16,74-75 15,73 1-15,1-1 16,0-36-16,110 37 16,-37-74-16,37 37 15,37-1 1,36 1 0,38-37-16,109 0 15,149 0-15,-75-37 16,-73-36-16,-74-1 15,-73 37-15,-37 37 16,-37-36 0,0-38-1,73 74 63,111 0-78,184 0 16,185 0-16,36 0 16,-74 0-16,-110 0 15,-111 0-15,-146 0 16,-38 0-16,-36 0 16,-38 0-16,1 0 15,-147-37 32,-111 0-47,-37-36 16,1 36-16,-75 0 15,1 0-15,0 37 16,36 0-16,111 0 16,37 0-16,73 0 15,37 0 1,111 37-1,184 0 1,184 0-16,147-37 16,220 0-16,-220 0 15,-147 0 1,-147 0-16,-75 0 16,-109 0-16,-37 0 15,-38 0 1,-109 0 31,-75-37-47,38 37 15,-74 0-15,37 0 16,36 0-16,38 0 16,36 0-16,0 0 31,74 0-16,36 0-15,148 0 16,74 0-16,-37 0 16,-74 0-16,-37 0 15,0 0-15,-36 0 16,-38-37 0,1 0-1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33:02.19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1218,'0'0,"0"0,0 0,0 1,-1-1,1 0,0 0,0 0,0 1,0-1,0 0,-1 1,1-1,0 0,0 0,0 1,0-1,0 0,0 0,0 1,0-1,0 0,0 1,0-1,0 0,0 0,0 1,0-1,0 0,1 0,-1 1,0-1,0 0,0 0,0 1,0-1,1 0,-1 0,0 0,0 1,1-1,-1 0,0 0,0 0,0 0,1 1,-1-1,0 0,0 0,1 0,17 7,-15-6,23 6,0-2,0 0,1-2,44 0,-35-2,887 7,-639-9,-275 1,279-5,-206 1,111-22,-160 19,-33 8,-40 10,-1701 571,1364-427,359-147,2 1,-1 0,-16 13,32-21,0 0,0-1,0 1,0 0,0 0,1 0,-1 0,0 0,0 0,1 0,-1 0,0 0,1 0,-1 0,1 0,0 0,-1 1,1-1,0 1,0-1,0 0,0 0,1-1,-1 1,0 0,1-1,-1 1,1 0,-1-1,0 1,1-1,0 1,-1-1,1 1,-1-1,1 1,0-1,-1 1,1-1,0 0,-1 1,2-1,6 3,0-1,0 0,0-1,11 2,-17-3,106 7,131-9,-135-1,57-1,188-1,-332 5,12 0,54 7,-76-6,1 1,-1-1,0 1,0 1,-1-1,1 1,0 1,-1-1,0 1,0 0,0 0,9 9,-13-10,1 0,-1 0,0 0,0 1,-1-1,1 1,0-1,-1 1,0-1,0 1,0 0,-1 0,1-1,-1 1,0 0,0 6,0-7,-1 0,1 0,0 0,1 0,-1 0,0 0,1 0,0 0,0 0,0 0,0 0,0 0,0 0,1 0,-1-1,1 1,0-1,0 1,0-1,0 0,0 1,1-1,-1 0,0-1,1 1,0 0,3 1,26 11,1-2,0-1,0-1,1-2,46 4,154 18,346-1,-572-29,15 1,1 0,-1-2,0-1,0 0,0-2,36-10,-57 13,0 1,1-1,-1 0,0 0,1 0,-1-1,0 1,0 0,0-1,0 1,0-1,0 0,0 0,-1 1,1-1,-1-1,1 1,-1 0,0 0,0 0,2-4,-3 4,-1 0,1-1,0 1,-1 0,1-1,-1 1,0 0,0-1,0 1,0 0,0 0,0 0,0 0,-1 0,1 0,-1 0,0 1,1-1,-1 0,0 1,-4-3,-33-23,-1 1,-1 2,-81-34,90 44,-364-147,-21-10,397 162,0 0,1-2,1 0,0-2,-20-16,33 24,0 0,0 0,0 0,1-1,0 0,0 1,0-2,1 1,0 0,0-1,1 1,-1-1,2 0,-1 0,1 1,0-1,0 0,1-1,0-6,2-3,2 0,0 1,1-1,0 1,1 0,13-23,-9 20,-2 0,0 0,7-32,-14 49,-1 0,1 0,-1 0,0 0,0 0,0 0,0 0,0 0,-1 0,1 0,0 0,-1 0,0 0,1 1,-1-1,0 0,0 0,0 1,0-1,0 0,-2-1,1 1,-1 0,1 0,-1 0,0 0,0 1,0-1,0 1,0 0,0 0,0 0,-6-1,-5 0,0 1,0 0,-1 1,-26 3,15 1,-1 1,1 1,0 2,1 0,-1 1,2 2,-29 16,50-26,1 1,-1 0,1 0,-1 0,1 0,0 0,0 0,0 1,-3 3,5-6,0 0,0 1,0-1,0 0,-1 1,1-1,0 0,0 1,0-1,0 0,0 1,0-1,0 0,0 1,0-1,0 0,0 1,0-1,1 1,-1-1,0 0,0 1,0-1,0 0,0 0,1 1,-1-1,0 0,1 1,19 5,1-8,0 0,-1-1,1-1,0-1,-1-1,29-12,-16 5,0-2,-1-1,33-22,-53 30,1-1,-1 0,0-1,-1 0,-1-1,1 0,-2-1,1 0,12-24,-20 35,-1-1,0 0,0 0,-1 1,1-1,0 0,-1 0,1 0,-1 0,1 0,-1 0,0 0,0 0,0 0,0 0,0 0,0 0,-1 0,1 0,-1 0,1 0,-1 0,0 0,0 1,0-1,0 0,0 0,0 1,0-1,0 1,-1-1,1 1,-1-1,1 1,-1 0,-2-2,-5-1,1 0,-1 1,0 0,0 0,0 1,-18-3,-27 0,0 1,1 3,-1 2,0 2,1 3,-1 2,2 3,-77 25,73-17,0 3,2 3,0 1,2 3,1 3,2 1,-66 58,93-71,1 0,0 1,2 1,1 1,-18 29,34-49,0 0,0 0,0 1,1-1,-1 1,1-1,0 1,0-1,1 1,-1-1,1 1,-1 0,2 7,-1-9,1 1,0-1,1 0,-1 1,0-1,1 0,-1 1,1-1,0 0,0 0,0-1,0 1,0 0,0 0,0-1,0 0,1 1,-1-1,0 0,5 1,5 3,1 0,1-2,-1 1,0-2,1 0,22 1,-1-3,57-7,-35-1,-1-2,0-3,-1-3,83-34,-100 33,0-2,-1-1,-2-2,0-2,-1-1,60-58,-73 59,0-1,-2-2,-1 0,-1-1,-1 0,-2-2,-1 1,-1-2,-1 0,11-57,-12 30,-2-1,-3 0,-2 0,-11-119,3 131,-2 0,-23-83,24 112,0 1,-1 0,0 1,-1 0,-1 0,-1 0,0 1,-1 1,-1 0,-17-17,19 23,-1 0,0 1,-1 1,1 0,-1 0,0 1,-1 0,1 1,-1 1,0 0,0 1,0 0,0 1,0 0,-22 3,18-1,-1 1,1 0,-1 2,1 0,0 1,0 1,1 0,0 2,0-1,1 2,-16 11,13-5,0 1,0 1,2 0,0 2,1 0,1 0,1 1,1 1,0 0,2 1,-14 39,10-15,2 1,2 0,3 1,-4 90,10-125,0 6,1-1,0 1,6 29,-5-43,0 1,1-1,0 0,0 0,0 0,0 0,1 0,0-1,0 1,0-1,0 0,1 0,0 0,0 0,0 0,0-1,5 3,6 2,0 0,0-1,1-1,0-1,0 0,1-1,28 3,-1-3,80-3,-88-3,0-2,0-1,0-2,-1-1,0-2,-1-2,0-1,-1-1,0-2,-1-1,-1-2,-1 0,0-3,-2 0,-1-2,0-1,-2-1,-1-1,36-52,-34 35,-2 0,-2-2,23-66,-33 77,-2-1,-1-1,-2 1,-2-1,2-47,-7 77,0-1,-1 1,0-1,0 1,0-1,-1 1,0 0,-5-11,6 15,-1 0,0 0,0 0,0 0,0 1,0-1,-1 1,1-1,-1 1,0 0,1 0,-1 0,0 0,0 1,0-1,-1 1,1-1,0 1,-6-1,2 1,0 0,-1 1,1 0,0 0,-1 1,1 0,0 0,0 1,-1-1,1 2,-8 2,0 2,0 1,0 0,1 0,-19 15,6 0,0 2,2 0,1 2,1 1,-33 50,14-8,-47 108,50-88,5 3,3 0,5 2,4 1,-14 129,32-185,2 0,2 0,1 0,13 77,-11-101,1 1,1-1,1 0,0-1,1 0,0 1,2-2,-1 1,2-2,0 1,1-1,0 0,0-1,19 13,-10-10,1-1,0-1,1-1,1-1,0-1,35 10,-1-4,116 13,-11-14,2-8,-1-6,1-8,316-55,-405 47,-1-4,-1-2,0-4,-2-3,124-68,-158 73,-2-1,0-2,-2-1,53-57,-63 58,-2-1,-1 0,-1-2,-2-1,0 0,19-53,-28 62,-1 1,-2-1,0 0,-1 0,-1-1,0-24,-3 39,0 0,-1 0,0-1,0 1,-1 0,0 1,0-1,-1 0,-4-9,4 12,1 0,-1 1,0-1,0 0,0 1,-1 0,1 0,-1 0,1 0,-1 1,0-1,0 1,0 0,-1 0,-7-2,6 3,0 0,1 0,-1 0,0 1,0 0,0 0,0 0,0 1,0 0,0 0,1 1,-1 0,0 0,1 0,-1 0,1 1,0 0,0 0,0 0,-5 5,-8 8,-1 0,2 2,-23 28,16-16,1 1,1 1,-32 64,50-87,0 0,1 1,0-1,0 1,-1 12,3-19,1-1,0 1,0-1,0 0,0 1,0-1,1 1,-1-1,1 0,0 1,-1-1,1 0,0 1,0-1,0 0,1 0,-1 0,1 0,-1 0,1 0,-1 0,1-1,0 1,0-1,0 1,2 1,1-1,1 0,-1 0,1 0,-1-1,1 0,-1 0,1 0,0-1,0 0,-1 0,1 0,0-1,-1 0,12-3,7-3,1-1,28-13,-2-4,-1-1,0-3,-3-2,0-2,56-52,-67 51,-2-1,0-2,-3-1,-1-1,-2-2,35-67,-52 86,-1 0,-1-1,-2 0,0 0,6-33,-13 52,1 1,-1-1,1 0,-1 1,0-1,0 0,-1 1,1-1,-1 1,0-1,0 0,0 1,0 0,0-1,-1 1,0 0,1-1,-1 1,-1 0,1 0,-3-3,0 3,-1-1,0 0,0 1,0 0,0 0,0 1,-1 0,1 0,-1 0,-12-1,-52-5,-1 3,-106 6,94 1,-246 13,263-8,2 3,-126 35,178-41,0 0,0 0,0 2,1-1,0 2,0-1,0 2,1-1,-12 11,22-17,0 0,0 0,0 0,1-1,-1 1,0 0,0 0,1 0,-1 0,1 0,-1 0,1 1,-1-1,1 0,0 0,0 0,-1 0,1 0,0 2,1-3,-1 1,1-1,0 0,-1 1,1-1,0 0,-1 0,1 1,0-1,-1 0,1 0,0 0,-1 0,1 0,0 0,-1 0,1 0,0-1,-1 1,1 0,0 0,-1 0,1-1,0 1,-1 0,1-1,-1 1,1-1,0 1,-1 0,1-1,-1 1,1-2,12-6,-1-2,0 0,-1 0,0-1,0-1,-1 0,16-25,-6 6,-2-1,18-45,-32 67,3-5,-1-1,-1 1,6-26,-11 38,1-1,0 0,-1 1,0-1,0 0,0 0,-1 1,1-1,-1 0,0 1,0-1,0 1,0-1,0 1,-1-1,0 1,0 0,0 0,0 0,0 0,-4-4,0 3,1 0,-1 0,1 0,-1 1,0 0,-1 0,1 1,0-1,-1 1,-6-1,-15-1,-37-3,-10 4,-1 3,0 3,-91 15,113-9,2 3,0 1,0 3,2 2,-74 37,107-46,-1 1,1 1,1 0,0 1,1 1,-17 17,31-30,1 1,-1-1,0 1,1 0,-1-1,0 1,1 0,-1 0,1-1,-1 1,1 0,-1 0,1 0,0 0,-1 0,1 0,0-1,0 1,0 0,-1 1,17-8,-6-2,-1 0,0 0,0 0,-1-1,0 0,-1-1,0 0,0 0,-1-1,0 1,5-16,-10 24,-1 0,1 0,-1 0,1 1,-1-1,0 0,0 0,0 0,0 0,0 0,0 0,-1 0,1 1,0-1,-1 0,-1-3,1 3,-1 0,1 0,-1 0,0 0,0 1,0-1,0 0,0 1,0 0,0-1,-1 1,1 0,0 0,-4-1,-13-4,0 1,0 0,-1 2,-19-2,-92 0,56 5,1 4,-1 3,1 3,0 3,2 3,-1 4,2 3,1 2,1 4,1 3,-111 71,57-15,104-73,1 0,0 1,-29 37,44-50,0 0,-1 0,1 0,1 0,-1 1,0-1,1 1,0-1,0 1,0 0,0 0,1-1,-1 7,1-8,0 1,1-1,-1 0,1 0,0 0,-1 0,1 0,0 0,0 0,1 0,-1 0,0 0,1 0,-1 0,1-1,-1 1,3 1,4 2,0 0,0-1,1 0,-1 0,1-1,0 0,0-1,18 3,3 0,0-2,0 0,32-3,-45-1,0-1,-1 0,1-1,-1-1,1 0,-1-1,16-8,2-7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05:35:47.3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0 561 0,'1258'-347'0,"-2339"134"0,2162 426 0,-1900 524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5:35:50.3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1786 852,'57'0,"-2"1,0-2,95-15,-95 4,0-4,-2-1,0-3,-1-2,-1-2,-1-3,91-65,-110 70,6-6,53-30,-75 50,0 1,1 0,-1 1,1 1,0 1,1 0,22-2,82 0,133 11,-109 0,-101-2,-28-2,0 0,0-1,1 0,-1-2,23-4,-36 5,-1 0,1 0,0-1,-1 0,1 1,-1-1,1 0,-1 0,0 0,0 0,0-1,0 1,0-1,0 1,-1-1,1 1,-1-1,0 0,0 0,0 0,0 0,0 0,-1 0,1 0,-1 0,0 0,0 0,0 0,0 0,-1 0,1 0,-1 0,1 0,-1 0,0 0,0 0,-1 1,1-1,-1 0,1 1,-1-1,0 1,0-1,-3-2,0 2,0 0,0 0,0 0,-1 0,1 1,-1 0,0 1,1-1,-10 0,-57-3,48 4,-139-3,-118-6,-562-15,694 31,0 7,0 6,-246 64,-519 259,576-189,328-148,-50 27,59-31,-1 0,1 0,0 0,-1 0,1 0,0 1,0-1,0 1,0-1,0 1,0-1,-1 3,2-3,0-1,0 1,-1 0,1 0,0 0,0-1,0 1,0 0,1 0,-1 0,0 0,0-1,0 1,1 0,-1 0,0-1,1 1,-1 0,0-1,2 2,2 2,0 0,0 0,1-1,0 1,0-1,0 0,10 4,28 11,52 16,134 27,94 4,291 30,703 17,-1137-107,254-26,-337 9,0-4,-2-4,0-4,107-44,-186 62,41-18,-54 23,-1 0,1-1,0 1,-1-1,1 1,-1-1,1 0,-1 0,0 0,0 0,0-1,0 1,3-5,-5 6,-1 0,1 0,0 0,0 1,0-1,-1 0,1 0,0 0,-1 1,1-1,-1 0,1 0,-1 1,1-1,-1 0,1 1,-1-1,0 0,1 1,-1-1,0 1,0-1,1 1,-1 0,0-1,0 1,0 0,0-1,1 1,-1 0,0 0,-1 0,-24-7,0 1,0 2,-1 0,1 2,-1 1,-30 3,-1-2,-262 13,257-5,48 0,15-8,0 1,-1-1,1 0,0 1,0-1,0 1,0-1,0 0,0 1,0-1,0 0,0 1,0-1,0 1,0-1,0 0,0 1,0-1,0 0,0 1,1-1,-1 0,0 1,0-1,0 0,1 1,-1-1,0 0,0 1,1-1,-1 0,1 1,7 5,1-1,-1 0,1 0,1-1,-1 0,13 4,149 43,95 7,1-11,455 20,-634-66,-70-5,-15-1,-19-7,12 9,-9-4,1-2,0 0,0 0,-18-20,26 25,0 0,1-1,0 1,0-1,0 0,1 0,-1 0,1-1,0 1,1-1,-1 1,1-1,0 1,1-1,-1 1,1-8,1 1,1 1,0-1,1 1,0 0,0 0,1 0,8-15,6-7,23-30,-22 35,21-41,-39 66,1 0,-1-1,0 1,0 0,0-1,0 1,-1-1,1 1,-1-1,0 1,0-1,0 1,-1-1,1 1,-1-1,0 1,0-1,0 1,0 0,0-1,-1 1,0 0,0 0,-2-4,-4-2,-1 0,0 0,0 0,-1 1,-16-11,-46-26,-83-39,-4-2,147 79,-1-1,1 0,1-1,0 0,-14-14,21 17,0 1,0-1,1 1,-1-1,1 0,0 0,1 0,0-1,0 1,0-1,0 1,1-1,0-9,-1-38,2 31,-1-1,-4-22,4 38,-1 0,0 0,-1 0,0 1,0-1,0 1,-1 0,0 0,-9-12,-1 4,-1 0,0 1,-1 0,-1 2,0 0,0 0,-2 2,-33-15,28 15,-1 1,1 1,-1 2,0 0,-1 2,-43-2,64 5,-1 1,1 0,0 0,-1 1,1 0,0 0,0 0,-1 0,1 1,0 0,0 0,0 0,1 1,-1-1,-4 5,6-4,1 0,-1 0,1 0,0 1,0-1,0 1,0 0,1-1,0 1,-1 0,1 0,1 0,-1 0,0 0,1 0,0 0,0 0,0 0,1 0,0 6,5 16,1-1,1 0,1-1,1 0,1 0,28 43,33 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0:42.9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0 406 0,'37'0'16,"36"-37"-1,1 37-15,36 0 16,74 0-16,111 0 16,147-37-16,-74 0 15,-37-36-15,-73-1 16,-37 74-16,-74-37 16,-37 1-16,1-1 15,-38 37-15,1 0 16,0-37-16,-38 37 15,-36 37 64,-110 0-79,-37 36 15,-74 1-15,-37 36 16,37 1-16,37-1 15,-37 1-15,74-75 16,74 38-16,36-37 16,-37 0-16,74-1 15,37-36 17,73 0-32,148 0 15,110 0-15,-110-36 16,-37-1-16,0-37 15,-37 37-15,-111 37 16,-36-36-16,-37-1 47,-74 37-31,-110 0-16,-73 0 15,-38 0-15,-73 0 16,74 37-16,110-1 15,0 1-15,73 0 16,74-37-16,0 0 16,-36 0-1,36 0 1,0 0 31,0 0-32,1 0-15,-1 0 16,-74 0-16,1 0 16,-37 0-16,-1 0 15,75 0-15,-1 0 16,1 0-16,36 0 16,147 0 62,221 0-63,111 0-15,37 0 16,-38 0-16,-36 0 16,-36 0-16,-1-37 15,-111 0-15,-73 1 16,0-1-1,-110 37-15,37 0 0,-38 0 32,1-37-32,-37 37 31,-1 0 47,1 0-62,0 0-1,0 0 1,-74 37 78,-37-37-94,-36 37 15,-74 36-15,37 1 16,-37-1-16,36-36 16,-36 37-1,37-1-15,-37 38 16,37-37-16,-1-38 15,75 38-15,36-74 16,-37 37-16,1 0 16,36-37 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1.5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1656 625 0,'74'0'15,"-37"0"1,73 37-16,-73 0 15,0-37-15,36 0 16,1 0-16,36 0 16,1 0-16,36 0 15,0 0-15,37 0 16,111 37-16,73 0 16,37 36-16,37 1 15,-37-37-15,-74 0 16,-37-1-16,-36 1 15,-111-37-15,0 0 16,-36 0-16,-1 0 16,-36 0-16,36 0 15,-36 0-15,0 0 16,-1 0-16,38 0 16,-38 0-1,38 37-15,-1 0 16,-36-37-16,36 0 15,1 0-15,-1 0 16,1 0-16,-38 0 16,1 0-16,-1 0 15,1 0-15,0 0 16,-1 0-16,1 0 16,36 0-16,1 0 15,-38 0-15,1 0 16,0 0-16,-1 0 15,-36 0 1,-37-37 15,-37 0-15,-36 37-16,-1-37 16,0 1-16,38 36 15,-38 0-15,-73-37 16,110 37-16,-37 0 15,1 0-15,-1 0 16,0 0-16,-36 0 16,36 0-1,-36 0-15,0 0 16,-38 0-16,75 0 16,-38 0-16,-36 37 15,37-37-15,-75 0 16,1 0-16,-36 0 15,35 0-15,-72 0 16,36-37-16,-37 0 16,1 0-16,109 37 15,-36 0-15,-73-37 16,146 37-16,-73 0 16,-74-37-16,1 1 15,-75-1-15,-36 0 16,0 0-16,-37 37 15,0 0-15,74 0 16,37 0-16,109 0 16,75 0-16,0 0 15,73 0-15,0 0 16,0 0-16,0 0 16,1 0-1,-1 0-15,-37 0 16,37 0-1,1 0-15,-38 0 16,0 0-16,1-37 16,109 1 62,185-1-63,74 0-15,36 37 16,111 0-16,-37 0 16,-74-37-16,-73 0 15,-37 1-15,-74-1 16,-37 37-16,38 0 16,-1 0-16,37 0 15,74 0-15,-1 37 16,1 36-16,0-36 15,-1 0-15,-36 36 16,-37-36-16,37 0 16,-74 0-1,-36-37-15,36 37 0,-110-37 16,110 36 0,-110-36-16,36 0 15,1 0-15,0 0 16,-37 0-1,-1 0 1,1 0-16,0 0 16,37 0-1,36 0 1,-73 0-16,36 0 16,1 0-16,37 0 15,-38 0-15,-36 0 16,0 0-16,36 0 15,1 0-15,-37 0 16,0 0-16,36 0 16,-36 0-16,0 0 15,0 0-15,36 0 16,1-36-16,0-1 16,-38 37-1,1 0 1,0 0-1,-37-37 48,-74-73-63,-146-148 16,-38-73-16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3.09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184 221 0,'147'0'47,"1"37"-47,-1-37 15,111 0-15,-38 0 16,-36 0-16,1-37 16,-75 0-16,0 37 15,-73 0-15,0 0 16,0 0-16,0 0 78,-1 0-47,-72-36 63,-112-1-94,1 0 16,-74 0-16,74 37 15,-111-37-15,111 37 16,74 0-16,-38 0 15,37 0-15,-36 0 16,36 0-16,38 0 16,-1 0-16,0 0 62,0 0-46,0 0-1,1 0 1,-1 0 0,0 0-1,0 0-15,111 37 63,110-37-63,73 74 15,75 36-15,-38-73 16,1 0-16,-74 0 16,-111-37-16,-73 0 15,-111-74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5.080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110 15 0,'37'0'16,"-37"73"-1,0-36-15,0 74 16,0-1-16,0 0 16,0 74-16,0-73 15,0 73-15,0-37 16,0 74-16,0-74 15,0 1-15,-37-1 16,37-74-16,0 1 16,0-37-16,0 0 15,0-148 79,0 74-94,0-73 16,0 0-16,0-1 15,0 1-15,0-1 16,0-36 0,0-37-16,0-37 15,0 111-15,0-1 16,0 1-16,0 73 15,0-37-15,0 38 16,0 72 47,-36 38-48,36 0-15,-37 36 16,37 0-16,0 38 15,0-1-15,0 0 16,0-36-16,0-1 16,0 0-16,0 1 15,0-37-15,0-38 16,0 1-16,0 37 16,37-148 62,-37-36-78,0-38 15,0 1-15,0 0 16,0 0-16,0 110 16,0-37-16,-37 1 15,37 36-15,-37 0 78,37 111-62,0-38-16,0 38 16,0 0-16,0 36 15,0-36-15,0 36 16,0-36-16,0-37 15,0-1-15,0-72 79,0-75-79,0-36 15,0 0-15,0-37 16,0 73-16,0-73 15,0 111 1,0-38-16,0 38 16,0-1-16,0 37 15,0 0-15,0 0 16,0 74 125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48.78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442 0 0,'0'37'47,"37"0"-32,36 36-15,1-73 16,-1 74-16,1-74 16,37 37-16,-1-1 15,37 1 1,-73 0-16,-37-37 16,-1 0-16,38 0 15,-111 0 79,-36 0-94,-38 0 16,1 0-16,-37 0 15,73 37-15,0 0 16,1-37-16,-38 36 15,74-36-15,-36 37 16,36 0-16,-37 0 31,74 0 16,37 0-31,37-37-1,73 36 1,-37 1-16,38 0 16,-1 0-16,-73-37 15,36 0-15,0 0 16,-73 0-16,-74 0 78,-36 0-78,-38 0 16,-36 0-16,74 37 15,36-37-15,-74 36 16,38 1-16,73 0 62,36-37-62,75 37 16,73 0-16,74-1 16,-1-36-16,1 0 15,-37 0-15,-111 0 16,-36-36-16,-37 36 31,-74 0 47,-73 0-78,-1 0 16,1 0-16,-38 0 16,-36 0-16,0 36 15,74 38-15,36-37 16,1-37-16,-1 37 15,37 0-15,0-37 16,148 0 62,-74 0-62,-1 0-16,1 0 15,-74 0 220,-36-37-220,-1 37-15,1-37 16,-1 0 0,37 37-1,-37 0-15,38 0 32,-1 0-17,0 0-15,0 0 16,0 0-1,1 0 17,-1 0-17,0 0 32,0 0-31,0-37 62,37 0-62,0-36-16,0-38 15,37 75-15,0-1 16,0-37-16,0 37 15,36 1 1,1 36-16,-1-37 16,-36 37-16,74 0 15,-1 0-15,-36 0 16,36 0-16,-36 37 16,36-37-16,1 36 15,-38 38 1,38-74-16,-38 37 0,1 0 15,0-37 1,-38 36-16,1 1 16,0-37-1,-111 37 110,38 0-109,-75-37-16,1 37 16,-37-1-16,-1 1 15,38 0-15,-37-37 16,36 0-16,-36 37 15,36-37-15,1 0 16,36 0-16,1 0 16,-1 0-16,1 0 15,-1 0-15,37 0 16,-73 0 0,36 0-1,221 0 110,74 37-125,-37 0 16,74 36-16,0-36 15,-111-37-15,37 0 16,-74 0-16,-73 0 16,0 0-16,0 0 15,0 0 1,-37-37 46,-37 37-62,-37-37 16,-73-36-16,0 73 16,-1-37-1,-36 0-15,37 0 16,0 0-16,73 37 16,-36 0-16,73 0 15,0 0 1,111 0 46,36 0-46,-36 0-16,-1 0 16,1-36-16,-37 36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8:42:50.888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0 441 0,'74'0'15,"0"37"-15,36 0 16,1-37-16,109 74 15,38-38-15,37 38 16,73-37-16,-74 37 16,-73-74-16,74 0 15,-38 0-15,-36-37 16,-74 0-16,37 0 16,-36 0-1,-75 37-15,75-37 16,-75 1-16,38 36 15,-1 0-15,-36-37 16,-38 37-16,1 0 16,37-37-16,-185 37 156,1-37-156,-37 37 16,-111-110-16,0 110 15,1-74-15,73 37 16,0 37-16,73 0 15,1 0-15,36 0 16,1 0-16,-1 0 16,37 0-16,-37 0 15,1 0-15,36 0 16,0 0 0,-36 0-16,36 0 15,-37 0-15,37 0 16,-36 0-16,-38 0 15,74 0-15,-36 0 16,-1 37-16,1-37 16,-38 37-16,-36-37 15,73 37-15,1 0 16,-1-1-16,0-36 16,38 37-16,-1 0 15,-37-37-15,74 37 16,-37-37-16,185 0 109,73 0-93,36-74-16,38 1 15,-38 36-15,-36-37 16,-74 37 0,-73 1-16,-74-1 31,0 0-31,0 0 16,-37 37-16,-36-37 15,-1 1-15,-36 36 16,-38 0-16,-36 0 15,-37 0-15,37 0 16,0 0-16,0 0 16,74 0-16,36 0 15,37 0-15,1 0 16,-1 0 62,0 0 31,0-37-93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0.6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0,'36'37'47,"1"-37"-47,37 0 0,73 37 16,0-1-16,111 38 15,0-37 1,-1-37-16,-73 0 15,0 0-15,37 0 16,0 37-16,-74-1 16,-73-36-16,-37 0 15,37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2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76,'371'1,"388"-3,-703-1,0-2,0-2,0-3,57-18,-50 12,-37 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1.6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0,'37'0'78,"0"0"-78,37 0 16,-1 0-16,111 37 15,0 36-15,74-36 16,73 37-16,-36-37 16,-1 36-16,-36-36 15,-74 0-15,-73-37 16,-38 0-16,1 0 16,-37 0-16,-1-37 15,1 37-15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2.32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0,'37'37'110,"37"-37"-110,110 0 15,73 0-15,38 0 16,147 37-16,-111-37 16,-37 0-16,-36 0 15,-37 0-15,-74 0 16,0 0-16,1 0 15,-38 0-15,1 0 16,-38 0-16,1 0 16,36 0-16,-36 0 15,-1 0-15,1 0 16,36 0-16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2.99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0 184 0,'74'0'16,"-1"0"-1,74 0-15,-36 37 16,-1-37-16,74 0 15,-36 0-15,-1 0 16,0 0-16,-36 0 16,-1 0-16,0 0 15,-36 0-15,-37 0 16,36-37-16,-73 1 16,37 36-1,-37-37 1,0-74-16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04.6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0,'73'37'78,"1"-37"-62,73 36 0,111 1-16,-1 0 0,1 0 15,-74 0 1,-73-37-16,36 0 15,-37 0-15,-36 0 16,0 0-16,-38 0 16,1 0-16,0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0:10.8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0 868 0,'37'0'31,"110"37"-31,-110-37 16,147 37-1,0 37-15,-37-1 16,74 1-16,0-37 16,37 36-16,-37-36 15,110 0-15,-37 0 16,-110-37-16,111 0 16,73 0-16,-73 0 15,-1 0-15,1 0 16,-1 0-16,-73 0 15,0 0-15,-37 0 16,37 0-16,-74 0 16,0 0-16,0 0 15,1 0-15,73 0 16,-37 0-16,73 0 16,-36 0-16,37 0 15,-37 0-15,-37 0 16,37 0-16,-111-37 15,1 0-15,-1 37 16,37 0-16,0-37 16,38 1-16,-38-1 15,-37 0-15,37 0 16,1 37 0,73 0-16,36 0 15,-36 0-15,74 0 16,73 0-16,-74 37 15,1 37-15,-38-38 16,1 1-16,-37 0 16,-74 0-16,0 0 15,-36-1-15,-1 1 16,38-37-16,-38 37 16,-73-37-16,110 37 15,-110-37-15,73 37 16,-73-37-16,0 0 15,0 0-15,36 0 16,-36 0-16,0 0 16,37 0-16,-1 0 15,1 0-15,-37 0 16,-1 0-16,38 0 16,-37 0-16,0 0 15,-74-37 95,-74 37-95,1-37-15,0 0 16,-38 0-16,-36 1 15,0-1-15,-37 0 16,111 37-16,-74 0 16,37 0-16,-1 0 15,1 0-15,-37 0 16,37 0-16,0 0 16,36 0-16,-73 0 15,-37-37-15,37 0 16,-37 1-16,37-1 15,-37 0-15,0 0 16,74 0-16,0 0 16,-37 1-16,73 36 15,38-37-15,36 37 16,-110-37-16,36 0 16,75 37-16,-75 0 15,74 0-15,-73 0 16,-37-37-16,73 37 15,-36 0 1,-1 0-16,1 0 16,-1 0-16,-36 0 15,0 0-15,-37 0 16,36 0-16,38 0 16,-37 0-16,36 0 15,-36 0-15,0 0 16,-37 0-16,-111-36 15,-36-38-15,37 0 16,-38 38-16,1-1 16,36-74-16,38 75 15,-1-1-15,74 37 16,-37-37-16,0-37 16,37 37-16,-37 1 15,-36-38-15,-1 37 16,74 0-16,0 1 15,37-1-15,73 37 16,-36 0-16,36 0 16,-37 0-16,38 0 15,-38 0-15,38 0 16,-1 0-16,1 0 16,-38 0-16,38 0 15,-1 0 1,-37 0-16,38 37 15,36-37-15,-37 0 16,38 36-16,-38 1 16,0-37-1,74 37 1,37 0 15,37 36-15,36 1-16,148 37 15,73-1-15,0 37 16,74-73-16,0-1 16,37 1-16,-37 0 15,-74-38-15,-73 1 16,-37-37-16,-111 0 16,38-37-16,-38 37 15,-36 0-15,36-36 16,-36-1-16,-38 37 15,1 0-15,37 0 16,-37 0 0,0-37 15,-1 37 16,1 0-32,74 0-15,36 0 16,74 0-16,110 37 16,-36 36-16,-1-36 15,0 0-15,-73-37 16,0 0-16,0 0 16,-37 0-16,37 0 15,0 0-15,37 0 16,-1 0-16,38 0 15,-1 0-15,1 0 16,-1 37-16,-110-37 16,37 0-16,-37 0 15,-37 0-15,38 0 16,-38 0-16,110 37 16,-72 0-16,72-1 15,1 38-15,36 0 16,38-38-16,-75 38 15,-36-37-15,111 36 16,-75-36 0,-73 0-16,37 0 15,-110 0-15,-38-37 16,1 0-16,-1 0 16,1 0-16,0 0 15,-38 0-15,38 0 16,-37 0-16,37 0 15,-38 0-15,1 0 16,37 0-16,-37 0 16,-1 0-16,1 0 15,37 0-15,-37 0 16,36 0-16,-36 0 16,37-37-16,-37 37 15,36 0-15,-36 0 16,73-37-16,-73 0 15,0 37 1,0 0-16,-74-37 63,0 1-63,-36 36 15,-1-37 1,-73-37-16,-1 37 15,1 1-15,-37 36 16,37-37-16,0 0 16,-37 0-16,36 0 15,1 1-15,0 36 16,-74 0-16,37 0 16,-37 0-16,37 0 15,-74 0-15,74 0 16,-37 0-16,37 0 15,0 0-15,-37 0 16,37 0-16,-36 0 16,-38-37-16,74 0 15,-37 0-15,37 0 16,-37 0-16,-37 1 16,37-1-16,37 0 15,74 37-15,-37 0 16,-1 0-16,38 0 15,0 0-15,-1 0 16,1 0-16,-1 0 16,38 0-1,-1 0-15,0 0 16,1 0-16,36 0 16,-37 0-16,38 0 15,-1 0-15,0 0 16,0 0-16,0 0 15,74 0 48,74 0-63,73 0 16,36-37-16,38 0 15,37 1-15,73-1 16,-74 0-16,-36 0 15,-74 0-15,37 1 16,-37-1-16,-74 37 16,38 0-16,36 0 15,0 0-15,0 0 16,147 0-16,-147 37 16,74-1-16,-37 38 15,0 0-15,-74-1 16,-37 1-1,1-74-15,-38 37 16,1-1-16,-37-36 16,36 37-16,-36 0 15,0-37-15,0 0 16,36 0 0,-36 0-1,0 0-15,0 0 16,0 0-1,-1 0 1,1 0 0,0 0-1,0 0 1,0 0 0,-148 0 62,-73-37-63,-37-36-15,0 36 16,-110 0-16,37 0 16,-1-36-16,-36 36 15,73 37 1,-36 0-16,36 0 15,0 0-15,37 0 16,1 0-16,36 0 16,-37 0-16,73 0 15,1 0-15,0 0 16,0 0-16,36 0 16,1 0-16,36 0 15,-36 0-15,36 0 16,-36 0-16,36 0 15,0 0-15,-36 0 16,36 0-16,1 0 16,-38 0-16,1 0 15,36 0-15,-36 0 16,-37 0-16,36 37 16,38-37-16,-38 0 15,37 36-15,38-36 16,-1 0-16,-74 0 15,75 0-15,-38 37 16,37-37 0,0 37-16,1-37 47,-1 0-47,0 0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5:12.28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0,'37'0'16,"0"0"-16,73 73 15,-36-36-15,-37 0 16,36 0-16,-36-1 16,0 1-16,37 0 15,-74 37-15,36-37 16,1-1-16,0 75 15,-37-38-15,0-36 16,0 37-16,0-1 16,0 38-16,0-1 15,-37-36-15,37-37 16,-37 73-16,37-36 16,0-37-16,0-1 15,0 1-15,-36 37 16,-1-37-1,37 0 32,0-1-15,0 1-17,0 0 1,-37 0 15,37 0-15,-37-37 62,0-37-78,-36-37 15,36-36-15,-37 36 16,37-36-16,1-1 16,-1 1-16,37 36 15,0-73-15,0-37 16,37 73-16,-1 1 16,-36 36-16,37 1 15,0-1-15,-37 37 47,37 37 94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5:13.4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478 773 0,'0'37'15,"0"0"-15,0 0 16,0 36-16,0-36 15,0 37-15,0-38 16,0 75-16,0-38 16,0 1-16,0 0 15,0-1-15,0-36 16,0 74-16,0-75 16,0 1-16,0 0 15,0 37-15,0-38 16,37 1-1,0-37 17,0 0-32,0 0 31,36-37 0,-73 1-15,37-38-16,0 0 15,37-36-15,-38-37 16,1-37-16,0 36 16,0-72-1,0 35-15,-37 1 0,0 74 16,0-37 0,0 110-16,0-74 15,-37 75-15,0-38 16,0 74 31,37 74-32,0 73-15,-37 74 16,1 0-16,36-74 16,-74 74-16,0-74 15,1 37-15,-38-73 16,74-1-16,-36 37 15,-1-73-15,1-1 16,-1 1-16,0-37 16,-36 37-16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5:17.03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441 185 0,'37'0'15,"0"36"1,37 1-16,-38-37 16,38 37-16,36 37 15,1-38-15,-1 38 16,74 0-16,-36-38 16,-1 1-16,111 0 15,146 37-15,112 36 16,-38-36-16,75-1 15,-75-36-15,-36-37 16,0 0-16,-37 0 16,-111 0-16,1 0 15,-38-37-15,38 1 16,-38-38-16,38 37 16,-1 0-16,38 0 15,-1 1-15,-37-38 16,1 37-16,-37 0 15,-38 1-15,38-1 16,-111 37-16,37 0 16,1 0-1,-1 0-15,0 0 16,73 0-16,38 0 16,36 0-16,37 0 15,-36 0-15,-1 0 16,74-37-16,-37 0 15,-37 0-15,-73 1 16,-74 36-16,74 0 16,-74 0-16,37 0 15,-37 0-15,36 0 16,1 0-16,147 0 16,1 73-16,-38 1 15,37-1-15,-37 1 16,-36 0-16,36-38 15,-110 1-15,110 0 16,-110 0-16,37 0 16,-37 0-16,-37-37 15,147 36-15,-36 1 16,-111-37-16,110 0 16,111 37-1,-147-37-15,-37 0 16,36 0-16,-73 0 15,37 0-15,-110-37 16,-38 0-16,-36 37 16,0 0-16,0 0 15,-1 0 32,1-36-31,0-1-1,0 37-15,-37-37 16,37 0-16,0 0 16,-1-36-16,1 36 15,0-37-15,-37 37 16,0 1 0,0-1-1,-37 0 32,-36 37-31,-38 0-16,-73 0 15,-74 0 1,74 37-16,0 0 16,-37-37-16,37 0 15,-73 0-15,-1 0 16,37 0-16,-73 0 15,-1 0-15,-73 0 16,0 0-16,0 0 16,36 0-16,75 0 15,-38 0-15,38 0 16,36 0-16,-37 0 16,74 0-16,-37 0 15,37 0-15,-74 0 16,1 0-16,-38 0 15,1 0-15,-1 0 16,1 0-16,-1 0 16,-36 0-16,-37 36 15,37 1-15,-1 37 16,38-1-16,-1-36 16,1-37-16,-1 0 15,1 0-15,-38 0 16,-72 0-1,-1 0-15,36 0 16,-35 0-16,72 0 16,38 0-16,-74 0 15,73 0-15,1 0 16,73 0-16,-37 0 16,74 0-16,-37 0 15,37 0-15,-37 0 16,0 0-16,-36 0 15,-38 0-15,1 0 16,36 0-16,-36 0 16,109 0-16,-35 0 15,36 0-15,36 0 16,-36 0-16,74 0 16,-1 0-16,-73 0 15,37 0-15,-37 0 16,37 0-16,0 0 15,-38 0-15,38 0 16,37 0-16,-1 0 16,1 0-16,-1 0 15,1 0-15,36 0 16,1 0 0,-1 0-16,37 0 15,1 0-15,-1 0 16,0 0-1,0 0 1,0 0 0,-36 0-1,-1 0 1,-36 0-16,-38 0 16,-109 0-16,109-37 15,1 37-15,37-36 16,-1 36-16,1-37 15,73 37 1,-73-37-16,73 37 16,0 0-16,-37 0 15,38 0 1,72 0 46,112 0-62,36 0 16,73 0-16,38 0 16,36 0-1,74 0-15,-37 0 16,74 0-16,37 0 16,36 0-16,0 0 15,-36 0-15,36 0 16,-36 0-16,-38 0 15,1 0-15,0 0 16,0 0-16,-37 0 16,0 0-16,36 0 15,-36 0-15,-74 0 16,1 0-16,-38 0 16,-36 0-16,0 0 15,-74 0-15,37 0 16,-37 0-16,0 0 15,37 0-15,-37 0 16,73 0-16,-73 0 16,74 0-16,-37 0 15,-37 0-15,0 0 16,0 0-16,-73 0 16,-1 0-16,37 0 15,0 0-15,38 0 16,35 37-1,38 0-15,73 36 0,37 1 16,37-37-16,-73 73 16,-38-73-1,-36 0-15,-37-37 16,0 0-16,36 0 16,-36 0-16,-37 0 15,111-37-15,-74 37 16,-1 0-16,75-37 15,-74 37-15,0-37 16,-37 1-16,0-1 16,0 0-16,0 0 15,-74 37-15,111-37 16,-74 37-16,38 0 16,109 0-16,74 0 15,-37 0-15,-110 0 16,0 0-16,147 37 15,-110 0-15,-111-37 16,-73 0-16,-37 0 16,-1 0-16,1 0 15,0 0-15,0 0 78,0-37-62,0 37-16,-37-37 16,36 0-16,-36 1 15,0-1-15,37-37 16,-37 37-16,37-73 16,-37 73-16,37-73 15,-37 73 1,0-37-16,0 38 15,0-1-15,0-37 16,0 0-16,-37 74 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1.56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0 110 0,'37'0'78,"73"37"-62,-73-37-16,110 37 15,-36-37-15,-1 0 16,-36 0-16,-1 0 16,1 0-16,-1 0 15,1 0-15,0 0 16,-1 0-16,1 0 16,-37 0-16,0 0 15,-1 0-15,1 0 16,0 0-16,37 0 15,-38 0-15,1 0 16,37 0-16,-37 0 16,36 0-1,-36 0 173,0 0-188,0 0 15,0 0 1,-1 0-16,1 0 16,0 0-1,0 0 1,-74-37 78,0-37-79,37 1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3.2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409 0 0,'36'74'0,"1"36"16,0-73-16,-37 0 15,37 73-15,0-36 16,-1-1-16,-36 38 16,37-1-16,0 1 15,0-1-15,-37 1 16,37-1-16,-1 37 15,1-36-15,-37-38 16,37 1-16,37 0 16,-74-1-16,37-73 15,-37 37-15,36-37 16,1 0 0,37-37-16,-37-36 15,-1-1-15,1-37 16,-37 1-1,0 0-15,0-38 16,0 1-16,0-74 16,0 111-16,-37-1 15,1 1-15,-1 36 16,0 1-16,-37-38 16,74 74-16,-36 1 15,-1 36 16,0 0-31,0 0 16,-37 0 0,38 0-16,-75 0 15,38 0-15,-1 73 16,-36-36-16,36 37 16,0-1-16,1 1 15,-1 36-15,37-36 16,0 0-16,1-38 15,36 1-15,0 0 16,0 0 0,73-37-1,1 0 1,36-37-16,-36 0 16,0-73-16,73-1 15,-74-73-15,-36 74 16,0 36-16,0 1 15,-37 109 48,-37 75-63,37 110 16,-74-37-16,38 73 15,-1 1-15,0 0 16,37-74-16,0 74 15,0-74-15,37-111 16,0-36-16,-37 0 16,36-37-16,1 0 15,37 0 1,-1-74-16,1-73 16,-37 37-16,0-1 15,0 1-15,-37 73 16,0-37-16,0 37 15,0 1 64,-37 36-79,37-37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3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28,'0'4,"10"2,6 0,15-1,29-2,40-1,39-1,19-1,14 0,-1 0,-10 0,-11-9,-17-12,-31-3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5.4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 0 0,'37'0'109,"0"0"-109,36 36 16,-36-36 0,0 0-16,0 0 15,36 0-15,-36-36 16,-74 36 78,-36 0-94,-1 0 15,0 0-15,38 0 16,-38 36-1,37-36-15,37 37 16,0 0 0,-37 0-16,37 36 15,0-36 1,0 0 0,37 0-16,-37 0 15,37-37-15,-37 36 16,37-36-16,0 0 15,36 0-15,1 0 16,-74-36-16,37 36 16,-37-37-16,36-37 15,-36 37 1,0 1 0,0-1 15,-36 37-16,-1 0 1,-74 0-16,75 37 16,-1-37-16,0 0 15,0 36-15,0 1 32,37 0 14,37-37-14,0 0-17,0 0 1,-37-37 15,-37 37-15,0-37-1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7.3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118 0 0,'0'37'15,"-37"-37"1,1 37-16,36 36 15,0 1 1,0 0-16,0 36 16,-37 37-16,37-36 15,0-1-15,0 1 16,0-38-16,0 1 16,0-37-16,37-37 15,-1 0 32,1 0-47,37 0 16,-37-37-16,0-74 15,36 1-15,-36 0 16,0-1-16,-37 1 16,0 36-16,0 1 15,0-1-15,0-37 16,0 75-16,0-1 15,0 0 1,0 74 47,-37 36-48,37 38-15,-37-37 16,0 36-16,1-36 15,36-1-15,0 1 16,0 36-16,0-73 16,0 0-1,0 0 1,36-37 15,1-37-31,-37 0 16,37 0-16,-37 0 15,37-36-15,-37 36 32,0 0-32,-37 37 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17:28.7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75 0,'0'-37'0,"37"0"15,0 37 1,36 0-1,38 0-15,36 0 16,37 0-16,-37 0 16,1 0-16,-1 0 15,0 0-15,-36 0 16,-38 0-16,1 0 16,-1 0-16,38 0 15,-38 0-15,-36 0 16,37 0-16,-37 0 15,73 0-15,-73 0 16,0 0 0,0 0-16,-1 0 15,1 0-15,-37 37 78,-37-37-46,1 0-32,-112 0 15,1-37-15,-37 37 16,0 0-16,0 0 16,0 0-16,37 0 15,-1 0-15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21:11.99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1436 261 0,'37'36'47,"36"-36"-16,1 0-31,0 37 16,-1 0-16,38 0 15,73 0-15,-74-37 16,-36 36-16,36 1 16,-73-37-16,37 0 15,36 0-15,0 0 16,1 0-16,-37 0 16,36 0-16,-36 0 15,-1 0-15,-36 0 16,0 0-16,0 0 15,-1 0-15,-146-37 110,-74-36-110,-74 36 15,1-37-15,36 38 16,-37-1-16,37 37 16,-37 0-1,74 0-15,37 0 16,0 0-16,0 37 16,110-37-16,-74 0 15,38 0-15,-38 36 16,38 1-16,-1-37 15,-36 37-15,73-37 16,-74 0-16,75 37 16,-38 0-16,37-37 15,111-37 48,36-74-48,74 38-15,-36 36 16,36-37-16,-74 1 16,-36 36-16,-1 37 15,1 0-15,-37 0 16,36 0-16,1 0 16,36 0-16,1 0 15,36 37 1,-73-1-16,36 1 15,-36 0-15,-1 0 16,38 0-16,-74 0 16,36-1-16,1 1 15,36 0-15,-73 0 16,37-37 0,-37 0-1,-111 0 48,37 0-48,-73 0-15,-38 0 16,-36 0-16,74 37 16,-74-1-16,73 1 15,1 0-15,0-37 16,-1 37-16,38-37 15,-38 37-15,74-37 16,0 0-16,-36 36 16,36-36-1,0 0 17,0 37 46,74 0-47,37 0-31,36 37 16,38-1-16,72 38 15,-36-38-15,37-36 16,0-37-16,-74 37 15,-110-37-15,0 0 16,37 0-16,-37 0 16,-1 0-1,1-37 79,37 37-63,-74-37-31,73 37 16,-73-37 0,0 1-1,0-1-15,0 0 16,-36-37-16,-1 38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21:15.96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368 519 0,'37'0'31,"36"0"-15,74 0-16,74 0 16,147-37-16,-36-74 15,73 38-15,-37-1 16,-74 1-16,-110-1 16,-110 37-16,-37 0 15,0 37-15,-74 0 78,-37 0-78,-36 0 16,-38 0-16,1 0 16,-37 0-1,-37 0-15,37 0 16,-37 0-16,37 0 15,74 37-15,-1-37 16,1 37-16,73-37 16,-37 0-16,1 37 15,73 0-15,-37-37 16,0 0-16,-36 36 16,73 1 30,0 0-30,36 0 0,38-37-16,110 0 15,37 0-15,-37 0 16,-74-37-16,-36 0 16,-37 37-1,-37-37 1,-74 1-16,1 36 15,-1-37-15,-36 0 16,73 37-16,-74 0 16,38 0-16,-1 0 15,0 37 1,74 0 46,0 36-46,0 1 0,37-37-1,-37-1-15,37 1 16,0 0 0,0 0-1,36-37 1,-36 37-16,37-1 15,-1 1-15,38 0 16,-74 0-16,-1-37 16,1 37-16,-74-37 47,-73-37-32,-37 37-15,-74-37 16,74 37-16,-74 0 15,37 0-15,110 0 16,-73 0-16,73 0 16,1 37-1,36-37 1,0 0-16,111 0 141,-1 0-126,38 0-15,-1 0 16,-36 0-16,-1 0 15,38 0-15,-74 0 16,73 0-16,-73 0 16,36-37-16,-36 37 15,0 0 1,-74 0 203,0 0-204,1 0 1,-1 0 0,0 0-1,0 0 1,0 0-1,1 0-15,-1 0 16,0 0 0,0 0 93,0 0-78,-36-37 1,73 0-17,-37 37 1,0 0-16,0-36 15,-36-1 1,36 0 0,-74 37-1,75-37 1,-1 37 0,0-37-16,-37 37 31,38-36 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19:21:18.36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0 216 0,'37'0'16,"37"0"0,-38 0-1,1 0 1,0 0-16,0 0 15,37-37 1,-38 37-16,75 0 16,-1-37-16,-36 37 15,73-37-15,-36 1 16,-1-1 0,-36 37-16,36 0 15,0 0-15,-36 0 16,37 0-16,-1 0 15,-36 0-15,36 0 16,-36 0-16,-1 0 16,1 0-16,-37 0 15,36 0-15,-36 0 16,0 0-16,0 37 16,73-1-1,-73-36 1,0 37-16,0-37 15,36 37-15,-36-37 16,0 0 0,0 37-1,-111-37 79,0 0-78,1 0-1,-1 0-15,-36 0 16,73 0-16,-37 0 16,37 0-16,1 0 15,-38 0-15,37 0 16,-36 0-16,36 0 15,0 0-15,0 0 16,-36 0-16,36 0 16,-37 0-16,37 37 15,-36-1-15,-1-36 16,37 37 0,0 0-16,1 0 15,-38-37 1,74 37-1,-37 0 1,37-1 125,-37-36-126,37 37 1,-36 0 0,-1 0-16,37 0 15,-37-1-15,-37 1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5:53.52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0,'37'37'78,"37"-37"-62,36 36-16,74 1 15,-37-37-15,74 0 16,111 0-16,-1 0 15,0 0-15,0 0 16,1 0-16,-38 0 16,1 0-16,-74 0 15,36 0-15,38 0 16,-38 0-16,38 0 16,36 37-16,37 0 15,-36 0-15,73 36 16,-37 1-16,-37 36 15,-36-73-15,36 37 16,-37-37-16,1-1 16,-37 38-16,-38-37 15,-72-37-15,109 37 16,-109-1-16,-1-36 16,37 37-16,-37 0 15,0 0 1,37 0-16,-36-1 15,-1 1-15,74 0 16,-111-37-16,1 0 16,36 0-16,-37 0 15,1 0-15,-38 0 16,38 0-16,-38 0 16,38 0-16,-1 0 15,1 0-15,-1 0 16,1 0-16,36 0 15,-37-37-15,1 0 16,73 1-16,-37-1 16,0 37-16,37-74 15,-73 1-15,73 36 16,-74 0-16,1 0 16,-1-36-16,1 36 15,-1 0-15,-36 0 16,-1 0-16,-36 37 15,37-37-15,-37 1 16,-1 36-16,-36-37 16,37 37-1,0 0 32,0 0-31,0-37-1,-1 37 1,-72-37 78,-38 37-94,-73 0 15,-111 0-15,-73 0 16,-111 0-16,0 0 16,0 0-16,38 0 15,72 0-15,38 0 16,-1 0-16,1 0 16,36 0-16,-36 0 15,-1 0-15,-36 0 16,-37 0-16,0 0 15,-74-37-15,37 37 16,37 0 0,0 0-16,36 0 0,1 0 15,37 0 1,36 0-16,37 0 16,37 0-16,-74 0 15,37 0-15,-147-36 16,221 36-16,-37 0 15,74 0-15,-1 0 16,1 0-16,36 0 16,0 0-16,1 36 15,36-36 1,-37 0 0,1 0-16,36 37 15,0-37 1,0 0-1,1 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8:18.5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0 700 0,'36'0'16,"1"0"-1,0 0 1,0 0-16,0 0 16,36 0-16,1 0 15,0 0-15,36 0 16,0 0-16,38 0 16,-1 0-16,74 0 15,-37 0-15,-37 0 16,0 0-16,-36 0 15,-1 0 1,-36 0-16,-1 0 16,38 0-16,-37 0 0,-38 0 15,38 0 1,36 0-16,38 0 16,-1 0-16,0 0 15,74 0-15,-74 0 16,0 0-16,-36 0 15,-1 0-15,1 0 16,-1 0-16,1 0 16,-38 0-16,38 0 15,-1 0-15,1 0 16,-1 0-16,0 0 16,38 0-16,-1 0 15,74 0-15,-37 0 16,0 0-16,74 0 15,-1 0-15,38 0 16,-1 0-16,1 0 16,-1 0-16,1 0 15,-38 0-15,-72 0 16,-38 0-16,0 0 16,-37 0-16,1 0 15,-1 0-15,-36 0 16,36 0-16,1 0 15,36 0 1,37 0-16,37 0 16,0 0-16,0 0 15,-37 0-15,37 0 16,-37 0-16,-37 0 16,-37 0-16,-36 0 15,0 0-15,-1 0 16,1 0-16,-37 0 15,36 0-15,1 0 16,0 0-16,110 0 16,-74 37-16,0-37 15,111 36-15,-73 1 16,-75-37-16,38 0 16,-38 0-16,1 0 15,0 0-15,-1 0 16,1 0-16,-1 0 15,1 0-15,36 0 16,1 0-16,36 0 16,-36 0-16,-1 0 15,0 0-15,-36 0 16,0 0-16,-1 0 16,-36 0-1,0 0-15,73 0 16,-73-73-16,-37-112 15,0-72-15,0-38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8:19.79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73 0,'37'0'16,"0"37"15,0 0-31,36-37 16,-36 37-16,37 0 15,-1-37-15,1 37 16,-37-1-16,-1-36 16,75 0-16,-1 0 15,38 0-15,-38-36 16,0-1-16,1 37 16,-38-74-16,1 37 15,37 37-15,-38-37 16,1 1-16,-1-1 15,-36 37-15,0 0 16,37 0-16,36 0 16,-36 37-16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1:48:23.19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786 776 0,'110'0'16,"1"0"-1,36 0-15,0 0 16,1 0-16,-1 0 15,0 0-15,37 0 16,-73 0-16,73 0 16,0-37-16,0 0 15,0 1 1,73-1-16,38 0 16,-74 37-16,73 0 15,-36 0-15,-37 0 16,37-37-16,-148 37 15,37 0-15,-36 0 16,-1 0-16,1 0 16,36 0-16,0 0 15,0 0-15,74 0 16,-37 0-16,111 37 16,36 37-16,-37-1 15,38-36-15,-1 37 16,-36-1-16,-1-36 15,-36 0-15,-1 0 16,1 0-16,-74-37 16,74 0-16,-74 0 15,-37 0-15,37 0 16,-73 0-16,-1 0 16,-36 0-16,-37 0 15,-1 0-15,38 0 16,0 36-16,36-36 31,-73 0-31,0 0 0,-1 0 31,-109 0 94,-74-36-109,-37-1-16,-37 0 16,73 0-16,-72 37 15,-38-110-15,37 110 16,37-37-16,73 0 15,1 0-15,0 0 16,36 37-16,-36 0 16,73 0-16,-74 0 15,1 0-15,-1 0 16,1 0-16,-74-36 16,37-1-1,-37 0-15,73 37 0,-36-37 16,37 0-1,-1 37-15,1-36 16,-1-1-16,38 37 16,-111-37-16,36 0 15,-36 0-15,-37 1 16,0 36-16,37-37 16,-36 0-16,-1 0 15,73 0-15,75 37 16,-38 0-16,-36 0 15,0 0-15,0 0 16,-1 0-16,-72 0 16,35 0-16,38 0 15,0 0-15,-74 0 16,37 0-16,-37 0 16,37 0-16,-74-37 15,1 1-15,36-1 16,37 0-16,73 37 15,-36 0-15,37 0 16,-1 0-16,1 0 16,36 0-16,1 0 15,-1 0-15,-36 0 16,36 0 0,-37 0-16,38 37 15,36-37-15,-73 0 16,36 37-16,37-37 15,-36 36-15,-1-36 16,37 37-16,0 0 16,1-37-16,36 37 15,-37-37-15,0 74 16,37-38 0,0 38-16,0 0 15,0-38 1,0 38-16,0-37 15,37-37-15,-37 37 16,37-37-16,36 0 16,-36 0-1,37 0-15,36 0 16,37 0-16,-36-37 16,73 0-16,-37 0 15,0 37-15,-36-37 16,-1 1-16,1-1 15,-38 0-15,-36 0 16,37 0 0,-38 37-1,38 0-15,0 0 16,36 0-16,1 0 16,-1 0-16,37 0 15,-110 0-15,73 37 16,-73-37-16,37 37 15,0-37 1,-1 0 0,1 37-16,-1 0 15,1-37 1,73 36-16,-36-36 16,36 37-16,-37 0 15,1 0-15,73 0 16,-74-37-16,38 36 15,36 1-15,-37 0 16,0 0-16,37 0 16,-37 0-16,1-1 15,-75-36-15,38 0 16,-38 0-16,1 37 16,0 0-1,-1-37 1,-36 0-1,0 0 17,0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4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1,'7'8,"-1"0,1 0,1-1,-1 0,1 0,0-1,17 10,67 30,-91-46,32 15,1-2,1-1,0-2,0-1,1-2,72 5,448-12,-296-3,179 3,328-3,-761 3,17 0,0-1,0-1,-1 0,29-8,-46 8,-1 1,0-1,0 0,0 0,0 0,3-3,9-11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38.48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0 294 0,'37'0'16,"0"0"15,-1 0-31,38 0 15,36 0-15,148 0 16,73 0-16,1 0 16,73 0-16,-74-37 15,0 0-15,-110 1 16,-37-1-16,-73 0 16,-38 37-16,-36-37 15,0 37-15,0-37 16,-37 1 109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45.2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0 319 0,'37'0'47,"0"0"-47,0 0 16,73 0-16,-36 0 16,-1 0-16,75 0 15,-38-37-15,111 0 16,-74 0-16,74 1 15,-37-1-15,37 37 16,-37-37-16,37 37 16,-37 0-16,37 0 15,0 0-15,36 0 16,-36 0-16,-37 0 16,-37 0-16,-36 0 15,-37 0-15,36-37 16,-73 37-16,36-37 15,-36 37 1,0 0 0,0 0-16,0 0 31,-1 0-15,1 0-1,0 0 1,0 0-1,0 0-15,36 0 16,-36 0-16,37 0 16,-1 0-16,-36 0 15,37 0-15,-37 0 16,36 37-16,1-37 31,-74 37 32,-37-37-48,0 37-15,-36-37 16,-75 37-16,38-1 16,0-36-16,-1 0 15,-73 0-15,-37 0 16,0 0-16,0 0 15,37 0-15,37 0 16,37 0-16,-1 0 16,1 0-16,-1 0 15,1 0 1,-37 0-16,-1 0 16,1 0-16,37 0 15,-1 0-15,1 0 16,-37 0-16,36 0 15,-36 0-15,37 0 16,-1 0-16,37 0 16,-36 0-16,0 0 15,-1 0-15,1 0 16,-1 0-16,1 0 16,73 0-16,-73 0 15,73 0-15,0 0 16,0-36-1,74 36 64,73 0-79,38-37 15,73 0-15,36 37 16,75 0-1,-38 0-15,1 0 0,-1 0 16,-36 0-16,-1 0 16,-73 0-1,-36 0-15,-1 0 16,-37 0-16,1 0 16,-1 0-16,-36 0 15,-1 0-15,38 0 16,-1 0-16,-36 0 15,36 0-15,1 0 16,-38 0-16,75 0 16,-75 0-16,1 37 15,0-37-15,36 37 16,0-1-16,-73-36 16,74 0-16,-74 0 15,73 37-15,-36-37 16,-38 0-16,1 0 15,0 0 1,-37 37 125,-110-37-126,-1 37-15,1 0 16,-111-1-16,-37 1 16,-73-37-16,-111 0 15,-36 0-15,-1 0 16,37 0-16,37 0 15,74 0-15,73-37 16,74 1-16,74-1 16,73 37-16,-73-37 15,73 37-15,0 0 16,0 0-16,0 0 16,74 0 140,37 0-141,110 37-15,0 0 16,147 36-16,37 1 16,0 0-16,-36-38 15,-75-36-15,-36 0 16,-73 0-16,-1 0 16,-37 0-16,-73 0 15,73-36-15,1 36 16,-1 0-16,38 0 15,-1 0-15,37 0 16,74 0-16,-38 36 16,-72 1-16,-75-37 15,38 0-15,-38 0 16,1 0-16,-37 0 16,0 0 30,-1 0-30,1 0 0,0 0-1,0 0 1,0 0-16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46.38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0 665 0,'74'0'0,"36"0"16,38 0-16,146 0 16,1-73-16,-1 36 15,74-73-15,0 36 16,-36 0-16,-75 1 15,-36-1-15,-74 0 16,1 38-16,-111-1 16,-1 37-16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0:47.2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1915 0 0,'-74'37'16,"-37"0"-16,-73 0 16,0 0-16,-37-1 15,1 38-15,36-37 16,-37 0 0,73-1-16,38-36 15,0 37-15,36 0 16,0-37-1,111 0 48,74 0-63,73 0 16,37 0-16,-37-37 15,73 0-15,1 1 16,-37-1-16,-37 0 15,-37 0-15,0 0 16,-110 37-16,37-36 16,-37 36-16,-1 0 15,1 0-15,0 0 16,0 0 0,36 0-16,-36 0 15,37 0-15,0 36 16,36 1-16,37-37 15,0 37 1,1 0-16,-75-37 0,1 0 16,0 0-1,-38 0 1,-36-37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1:23.17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331 0 0,'37'0'15,"0"36"17,37 1-17,-1 37-15,38-74 16,-1 37-16,37-1 15,74 1-15,-110-37 16,36 0-16,0 0 16,1 0-16,-38-37 15,-73 37 1,-74 0 46,-37 0-46,-36 0 0,-74 0-16,-37 0 15,74 37-15,36 0 16,1 0-16,-1 0 16,1-37-16,0 37 15,-38-1-15,75 1 16,-1-37-16,0 37 15,38 0-15,-38 0 16,37-37 0,37 36 46,74-36-46,-1 0-16,75 0 15,-1 0-15,37 0 16,-74 0-16,-73 0 16,0 0-16,0-36 125,0 36-110,73 0-15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1:25.08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958 516 0,'36'37'0,"1"-37"16,37 0 0,-1 37-16,-36-37 15,37 0-15,-1 0 16,38 0-16,-74 0 15,36 36 1,-73 1 15,0 37-15,0-37 0,-36 36-16,-38 1 15,-37 0-15,-36 36 16,37 0-16,-37 1 15,36-1-15,-36-73 16,73 37-16,37-37 16,111-37 140,-74-37-156,37 37 16,0-37-16,-1 0 15,38-37-15,-74 38 16,74-38-16,-37-36 15,-37-1-15,36 1 16,1-1 0,-37 38-16,0-1 15,0 37-15,0 0 16,0 1 0,0-1-16,0 0 31,-37 37-16,1 0 1,-1 0-16,-37 0 16,0 0-16,-36 0 15,0 0-15,-38 0 16,1 0-16,37 37 16,73-37-16,-37 37 15,37-37 1,37 36 31,111-36-32,110 0-15,110 0 16,37-73 0,-37-38-16,-73 1 15,-37 0-15,-74 73 16,-110-37-16,0 37 15,-37 0 1,-37 1-16,0 36 16,0 0-1,1 0-15,-75 0 16,38 0-16,-1 73 16,-36 1-16,-38-37 15,38 36-15,36-36 16,1 37-16,-1-37 15,0 36-15,38 1 16,-38-37-16,37 36 16,-37-36-16,74 37 15,-36-37-15,-1-1 16,37 38-16,0-37 16,0 0-1,0-1 1,37-36 46,36 37-62,-36-37 16,0 0 0,37 37-1,-74 0 16,0 73-31,-37-36 16,0-37-16,37 73 16,0-73-1,0 0-15,0 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8:13.1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517 148 0,'0'37'93,"0"36"-77,0 1-16,0-37 16,0 73-16,36-36 15,-36-1-15,37 75 16,-37-75-16,0 1 15,0 36-15,0 1 16,0-1-16,37 37 16,-37-73-16,0 36 15,0 1-15,0-1 16,0-36-16,0 0 16,0 36-16,0-36 15,0-1-15,0 38 16,0-75-16,-37 38 15,37 36-15,0-73 16,0 37-16,-37 36 16,37-73-16,-36 74 15,36-75 1,-37 38-16,37-37 0,0 73 16,0-73-1,0 37 1,-37-1-16,37 1 15,0-37 1,-37 0-16,37-1 16,0 38-16,-37 0 15,37-1 1,-37 1-16,37-37 16,-36 36-16,36-36 15,0 74-15,0-38 16,0 1-16,0-1 15,0 38-15,0-37 16,0-1-16,0 1 16,0 36-16,0-36 15,0-1-15,0 1 16,0-37-16,0 36 16,0 1-16,0-37 15,0 0-15,0 0 16,0 73-16,0-73 15,0 36 1,0 38-16,0-74 0,36 73 16,1 1-1,-37-75-15,0 75 16,0-74-16,37 36 16,-37 1-16,0-1 15,0-36-15,0 37 16,0 0-16,0-1 15,0 1-15,0-1 16,0 1-16,0 0 16,0-1-16,0 1 15,0-37-15,0 36 16,0 1-16,0 0 16,0-1-16,0 1 15,0-1-15,0-36 16,0 0-16,0 37 15,0-1-15,0 1 16,0 0-16,0-1 16,0 38-16,0-38 15,0 38-15,0-1 16,0-36-16,0-1 16,0 1-1,0-37-15,0 36 0,0-36 16,0 0-1,0 0-15,0 36 16,0-36-16,0 37 16,0-37-1,0 0 1,0-1 0,0 1-1,0 0 1,0 0-16,0 0 15,0-1-15,0 1 16,0 0-16,0 0 16,0 0-16,0-1 15,0 1 1,0 0 0,0 0-16,0 0 15,0 0 1,37 36-1,-37-36 17,0 0-32,0 0 78,0-1 62,0-146-15,0-37-109,0-74-16,0-37 16,37-36-16,0 36 15,-1 74-15,-36 37 16,0-74-16,0 74 16,0-1-16,0 38 15,0-1-15,0 1 16,0 0-16,0-1 15,0 1-15,0-1 16,0 1-16,0-1 16,0 1-16,0 0 15,0-1-15,0 1 16,0-1-16,0 1 16,0-37-16,0-74 15,0 110-15,0 1 16,-36-111-16,-1 0 15,0 37-15,0 0 16,37 74-16,0-38 16,0 1-16,0 0 15,0 0-15,0 36 16,0 1-16,0 36 16,0-36-16,0 36 15,0 0 1,0-36-16,-37-37 15,37 36-15,0 1 16,0-37-16,0-1 16,0 38-16,0-1 15,0-36-15,0 37 16,0-1-16,0 1 16,0-1-16,0 1 15,0 0-15,0-1 16,0 1-16,0 36 15,0-73-15,-37 36 16,1 1-16,36 73 16,-37-73-16,37 73 15,0-37-15,0 1 16,-37 36 0,37 0-16,0 0 15,-37 0 1,37 1-1,0-1 1,-37-37 0,1 37-1,36 1 1,0-38 15,-37 37-15,0 37-1,37-74 1,0 111 93,0 0-109,37 74 16,0-1-16,-37 0 16,73 111-16,-36 0 15,0 37-15,0 0 16,-37-1-16,0 38 16,0-1-16,0-36 15,0-37-15,0 0 16,0-37-16,0 37 15,0-1-15,0 1 16,0 37 0,0-37-16,0 0 15,0 0-15,0 110 16,-37-73-16,0-74 16,0 36-16,0-35 15,37-1-15,0-74 16,-36 74-16,-1-73 15,37-1-15,0 37 16,0 0-16,0 1 16,0-1-16,0 0 15,0 37-15,0-37 16,0 1-16,0-1 16,0 0-16,0 0 15,-37 111-15,37-147 16,-37 73-16,37-37 15,0 74-15,0-74 16,0 0-16,0-36 16,0-1-16,0 37 15,37-73-15,-37 0 16,0-38-16,37 75 16,-37-74-1,37 36 1,-1-73 15,1 0-15,0 0-1,0 0-15,36 0 16,-36-37-16,37 37 16,36-73-16,-73 36 15,0-37-15,37 1 16,-38 36-16,-36-73 15,37 73-15,-37 0 16,37-37-16,-37 38 16,0-38-1,0 37-15,0-37 16,-37 38-16,37-1 16,-73 0-16,36 0 15,0 0-15,0 37 16,-36-36-1,36 36 1,0 0-16,0 0 16,-37 0-1,38 36 1,36 1 0,-37-37-16,37 37 62,37-37-46,-1-74-16,1-36 15,37-37-15,0-1 16,-38 1-16,-36-37 16,0 74-16,0-38 15,0 1-15,0 37 16,0 36-16,0 1 15,0-38-15,0 37 16,-36-36-16,-1 36 16,37 1-16,-37-38 15,0 38-15,0-38 16,0 38-16,1-1 16,36 37-16,0 0 15,-37 37 32,0 0-31,-37 111-1,74-1-15,-73 1 16,36-1-16,0-36 16,37-1-16,0-36 15,0 0 32,0-111-31,74-73-16,-37 0 15,-1-111-15,75-36 16,-74-1-16,36-73 16,-36 37-16,0-37 15,-37 110-15,0-36 16,0-1-16,0 1 15,0 73-15,0 0 16,0 37-16,0-74 16,-37 74-16,37 74 15,0-1-15,-37-36 16,0 36-16,37 75 16,-36-112-1,36 75-15,0-1 16,-37-36-16,0 36 15,37 37-15,-37-73 16,37 36-16,0 1 16,0-1-16,0 0 15,-37 1-15,37 36 16,-36-37-16,36 1 16,0-1-16,0 0 15,-37 1 1,37-1-1,0 37-15,0 1 16,0-1-16,-37-74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8:16.42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0 368 0,'37'0'0,"0"0"16,37 0-16,-1 0 16,38 0-16,36-37 15,-37 37-15,1-37 16,-1 0-16,111 1 16,37-1-16,-37 0 15,110 0-15,0 0 16,-36 37-16,-1 0 15,-36 0 1,-1 0-16,38 0 16,36 0-16,1 0 15,36 0-15,-37 0 16,-36 0-16,-38 0 16,-36 0-16,37 0 15,-37 0-15,-74 0 16,37-36-16,-74-1 15,-36 37-15,36 0 16,-73 0 0,37 0-16,-1 0 15,-36 0 1,37 0-16,-37 0 16,73 37-16,1-1 15,36 38-15,37 0 16,37-1-16,36 38 15,1-1-15,0-36 16,-37 36-16,-74-36 16,37-37-16,-74-37 15,-36 36-15,0-36 16,-38 37 46,-146-37-30,73 0-32,-110 37 15,0-37-15,-111 0 16,0 0-16,37 0 16,-36 0-16,-38 0 15,1 0-15,-1 0 16,38 0-16,-38 37 15,37-37-15,38 0 16,-75 0-16,1 0 16,-1 0-16,-36 0 15,36 0-15,1 0 16,73 0-16,-37 0 16,1 0-16,73 0 15,-74 0-15,74 0 16,-74 0-16,74 0 15,-74 37-15,111-37 16,-37 0-16,37 0 16,36 0-16,1 0 15,0 0 1,-1 0-16,37 0 16,38 0-16,-1 0 15,-37 0-15,37 0 16,1 0-1,-1 0 1,0 0-16,0 0 16,-36 0-16,36 0 15,-74 0-15,1-37 16,36 0 0,37 37-16,1 0 15,36-74 32,36 74-31,75-73-16,36-1 15,0 74-15,37-37 16,74 1-16,0 36 16,36 0-16,1 0 15,-38 0-15,-109 0 16,-38 0-16,-73 0 15,37 0-15,-38 0 32,1 0 30,37 0-46,-1 0-16,-36 0 15,0 0-15,37 36 16,-1-36-16,-36 0 16,37 0-16,-1 0 15,-36 0-15,74 37 16,-75-37-16,1 0 16,74 37-16,-75-37 15,1 0 1,-110 0 46,-75 0-46,-146 0-16,-111 0 16,-74 0-16,-36 0 15,0 0-15,110 0 16,37 0-1,147 0-15,0 37 16,184-37-16,0 0 16,1 0-16,109 0 93,38-37-93,-1 37 16,0 0-16,74-37 16,37 0-16,-37 37 15,185 0-15,-1 0 16,73 0-16,-36 0 16,-73 0-16,-38 0 15,-36 0-15,-74 0 16,37-36-16,-74-1 15,37 0-15,-74 0 16,1 37-16,-1-37 16,1 0-16,-38 1 15,-36 36 1,74 0-16,-38-37 16,-36 37 46,37-37-46,36-37-1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09:45.42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0,'37'0'62,"0"0"-46,37 37 0,-38 0-1,1-37-15,0 0 16,74 36-16,-75-36 16,112 37-16,72 0 15,-72 0-15,-38-37 16,37 0-16,1 0 15,-1 0-15,0 0 16,37 0 0,-37 0-16,1 0 15,36 0-15,-37 0 16,0 0-16,37 0 16,-73 0-16,-1 0 15,1 0-15,-1 0 16,0 0-16,-36 0 15,0 0-15,36 0 16,-36 0-16,36 0 16,1 0-16,-1 0 15,0 0-15,1 0 16,-1 0-16,38 0 16,-38 0-16,37 0 15,37 37-15,-73-37 16,110 0-16,-37 36 15,37 1-15,-74-37 16,37 0-16,147 37 16,0 37-16,38-1 15,-75-73-15,1 0 16,-75 0 0,1 0-16,-73 0 15,-38 0-15,0 0 16,1 0-16,-1 0 15,1 0-15,-1 0 16,1 0-16,-1 0 16,37 0-16,111 37 15,0-37-15,-74 37 16,-37-37-16,0 0 16,37 0-16,-73 0 15,-38 0-15,1 0 16,0 0-16,-38 0 15,38 0-15,0 0 16,-38 0-16,1 0 16,37 0-16,0 0 15,36 0-15,-73 0 16,0 0-16,36 0 16,1 0-16,-37 0 15,-1 0-15,1 0 16,74 37-16,-38 0 15,-36-37 1,37 0-16,-1 36 31,1 1-31,0 0 16,-1-37-16,1 37 16,-1 0-16,1-1 15,-37 1-15,37 0 16,-1 0-16,-36 0 15,0-37-15,36 37 16,-36-1-16,37-36 16,-37 37-16,-1 0 15,1-37-15,0 0 16,0 0-16,0 0 16,0 0-1,-1 0-15,1 0 16,0 0-1,0 0 1,0 0-16,-1 0 16,1 0-16,0-37 15,0 37-15,36 0 16,-36 0-16,37-37 16,0 37-16,36-36 15,-36 36-15,-38 0 16,112-37-16,-38 37 15,0 0-15,1 0 16,36 0 0,0 0-16,37 0 15,-36 0-15,-1 0 16,-37 0-16,1 0 16,-1 0-16,1 0 15,-38 0-15,38 0 16,-38 0-16,1 0 15,0 0-15,-1 0 16,1 0-16,0 0 16,36 0-16,-36 0 15,-1 0-15,38 0 16,-1 0-16,37 0 16,37 0-16,-36 0 15,-1 0-15,37 0 16,-37 0-16,-36 0 15,-38 0-15,1 0 16,-1-37-16,-36 37 16,0 0-16,37-37 15,-37 37 1,-1 0 0,1 0-1,0 0-15,0 0 16,0 0-1,-1 0-15,1 0 16,37 0 0,-37 0-1,-1 0-15,38 0 16,-37 0-16,37 0 16,-38 0-16,1 0 15,0 0-15,0 0 16,36 0-16,-36 0 15,37 0-15,36 0 16,-36 0-16,-1 0 16,1 0-16,0 0 15,-37 0-15,-1 0 16,38 0-16,-37 0 16,0 0-1,-1 0-15,1 0 16,0 0 15,0 0-15,0 0 15,-1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21:33.4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40 0,'74'0'16,"-37"0"-16,73 0 15,-36 0-15,36 0 16,38 0-16,-1 0 15,37 0-15,37 0 16,73 0-16,1 0 16,-1 0-16,38 0 15,-1 0 1,-37 0-16,-36 0 16,0 0-16,-1 0 15,-73 0-15,111 37 16,-37 0-16,-1-1 15,1 1-15,-74 0 16,37 0-16,0 0 16,-37-1-16,37 1 15,36 0-15,1 0 16,-37 0-16,-37-37 16,0 0-16,0 0 15,0 0-15,-73 0 16,-1 0-16,-36 0 15,-1 0-15,-36 0 16,37 0-16,-37 0 16,36 0-16,-36 0 15,0 0-15,36 0 16,-36 0-16,37 0 16,-37 0-1,-1 0 16,-146-37 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5.4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1 161,'200'1,"222"-3,-349-4,0-3,141-37,-201 43,52-11,124-10,68 19,-186 2,116-19,20-3,76 23,-256 2,32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21:35.75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260 478 0,'36'0'31,"1"37"-15,0 0-1,-37 0-15,0 110 16,0-110-16,0 37 16,37 73-16,0-74 15,-1 38-15,-36-1 16,74-73-16,-37 0 15,36 0-15,-36 0 16,0-37-16,0 0 16,37 0-16,-38-37 15,1-74-15,0 1 16,0-1-16,-37 1 16,0 73-16,0-36 15,0-1-15,0 0 16,0 37-16,-37 1 15,0-1 1,37 0 0,-73 0-16,36 37 15,37-37-15,-74 1 16,37 36-16,0 0 16,1 0-16,-1 0 15,0 0-15,-37 0 16,1 0-16,36 36 15,-37 1-15,38 37 16,-1-1-16,0 1 16,37 0-16,-37 36 15,0 37-15,37-110 16,0 74-16,0-1 16,37-36-16,-37-37 15,37-1-15,0 1 16,0-37-16,36 37 15,1 0-15,-1-37 16,75 0-16,-1-74 16,-73 1-16,-38-1 15,38-73-15,-37-1 16,0 1-16,-37 37 16,0-74-1,-37 0-15,0 73 16,0 38-16,37-1 15,-37 0-15,1 37 16,-1 1 0,-37-1-16,0 37 15,-36 0 1,0 37-16,-1-1 16,38 75-16,36-37 15,-37 36-15,0 0 16,74 1-16,-36 73 15,-1-37-15,37-36 16,0 73-16,0-74 16,73 37-16,-36-73 15,0-37-15,37 36 16,36-36-16,1 0 16,-1 0-16,0-37 15,111 0-15,-37-111 16,-73 1-16,-38-37 15,-36-1-15,-37 38 16,0 0-16,0-1 16,-37 38-16,1 36 31,-1 0-31,-37 37 16,1 0-16,-75 0 15,1 37-15,73 36 16,-36 75-16,36-38 15,38 74-15,-1-37 16,0 1-16,37-38 16,0 0-16,0-36 15,0 37-15,37-75 16,-37 1-16,73 0 16,38 0-16,36 0 15,74-37-15,-37-74 16,0-73-16,-37-37 15,-36-37-15,-38 37 16,-36 0-16,-37 110 16,0-73-16,-37 73 15,37 1-15,-36 36 16,-1 0-16,-74 0 16,38 0-16,-1 37 15,-110 0-15,0 74 16,37 36-16,-1 1 15,1 73-15,37 37 16,-1-37 0,75-37-16,-38 37 15,37-73-15,0-38 16,37-36-16,0 37 16,0-38-16,37 1 15,37-37-15,73 0 16,0-110-16,74-37 15,0-1-15,-74-73 16,-73-36-16,-1-1 16,-36 0-16,-37 111 15,0-74-15,0 111 16,-37 36-16,1 37 16,36-36-16,-74 36 15,0 0-15,38 37 16,-112 0-16,38 37 15,36 0-15,1 36 16,-1 1-16,0 0 16,38-1-16,-38 1 15,74-37-15,0-1 16,0 1 0,-37 0-16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21:36.54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0 110 0,'37'0'16,"0"0"-16,0 37 15,0-37 1,36 0-16,1 37 16,73 0-16,0-37 15,74 0-15,-37 0 16,74 0-16,0-37 16,-38 0-16,-36 0 15,-73 1-15,-1 36 16,-36 0-16,0-37 15,-38 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49.1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0 155 0,'111'0'31,"-38"0"-16,296 0 1,109 0 0,-220 0-16,73 0 15,148 0-15,73 0 16,-37 0 0,1 0-16,-75 0 15,-109-36-15,-75-1 16,-36 0-16,-74 0 15,-73 37-15,36 0 16,-36 0-16,0 0 16,36 0-16,1 0 15,36 37-15,0 0 16,0 0-16,37-1 16,-73 1-16,-38-37 15,-36 0-15,37 0 16,-37 37-16,0-37 15,-1 37 48,-72-37-32,-1 37-15,0-37-1,-37 0-15,-36 0 16,-295 0 0,110 0-16,1 0 15,-1 0-15,75 0 16,-1 0-16,73 0 16,1 0-16,0 0 15,0 0-15,-1 0 16,-72 0-16,36 0 15,-74 0-15,0 0 16,74 0-16,-37 0 16,37 36-16,111 1 15,-1-37-15,-37 0 16,75 0-16,-38 0 16,37 0-16,-73 0 15,36 0-15,1 0 16,-38 0-16,74 0 15,-36 0-15,-1 0 16,37 0 0,0 0-1,1-37-15,-1 37 16,74 0 93,36 37-109,185 37 16,-111-37 0,369 36-1,-75 1-15,1 0 16,0-38-16,-37 1 15,-184-37-15,36 0 16,-110 0-16,38 0 16,-112 0-16,1 0 15,-37 0 1,-1-37-16,1 37 16,0 0-16,0 0 15,36 0-15,1 0 16,-37 0-16,0 0 15,36 0-15,1 0 16,-37 0-16,0 0 16,36 0-16,-36 0 15,0 0-15,0 0 16,-1 0 0,38-36-1,-37-1 1,-37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55.8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0 699 0,'73'0'62,"111"-36"-46,221-1-16,-110 37 15,36-37-15,-73 0 16,73-36-16,74 36 16,73 0-16,-36 37 15,37 0-15,-38 0 16,1-37-16,-147 0 16,36 1-16,-147-1 15,37 0-15,-74 0 16,0 0-16,37 37 15,-36 0-15,36 0 16,73 0-16,1 0 16,-37 0-16,37 0 15,-1 0-15,1 0 16,-37 0-16,37 0 16,-74 0-1,37 0-15,-74 0 0,37 0 16,-37 0-1,74 0-15,-74 0 16,0 0-16,-36 0 16,-1 0-16,1 0 15,-1 0-15,1 0 16,-1 0-16,37 0 16,1 0-16,109 0 15,-36 37-15,-37 0 16,74 37-16,-37-38 15,-74 1-15,-73-37 16,36 0-16,-36 0 16,-38 0-16,1 0 15,37 0-15,-37 0 16,36 0 0,-36 0-1,-74 0 63,-36 0-62,-111 37 0,73 0-1,-183 36-15,146-73 16,-109 0-16,-111 0 15,36 0-15,38 0 16,-1 0-16,38 0 16,36 0-16,-110 0 15,146-36-15,-35-1 16,72 0-16,1 0 16,-37 0-16,37 1 15,-74-1-15,74 37 16,-74-37-16,37 0 15,37 37-15,-74 0 16,37 0-16,-37 0 16,37 0-16,-37 0 15,74 0-15,-1 0 16,1 0-16,0 0 16,0 0-16,-74 0 15,37 0-15,0 0 16,-37 0-16,-37 0 15,37 0-15,0 0 16,37 0 0,-37 0-16,37 0 15,37 0-15,37 0 16,-1 0-16,1 0 16,36 0-16,1 0 15,-75-37-15,1 0 16,37 1-16,-38-1 15,38 37-15,-111 0 16,37-37-16,110 37 16,1 0-16,-1 0 15,37 0-15,-36 0 16,36 0 0,0 0-16,0 0 31,0 0-16,74 0 126,37 0-125,-1 37-1,1-37-15,110 37 16,-37-37 0,37 0-16,37 0 15,-37 0-15,74 0 16,-74 0-16,184 0 15,-36 0-15,-1 0 16,-37 0-16,-36 0 16,-74 0-16,37 0 15,-74 0-15,-36 0 16,-1 0-16,1 0 16,-38 0-16,38 0 15,-1 0-15,0 0 16,1 0-16,-1 0 15,1 0-15,-38 0 16,1 0-16,0 0 16,36 0-16,-36 0 15,-38 0-15,1 0 16,37 0 0,0 0-16,36 0 15,-73 0-15,36 36 16,1-36-16,0 0 15,-1 37 1,-36-37-16,37 37 16,-37-37-16,-1 37 15,38 0 1,-74 0 93,-37-37-93,-110 36 0,36 1-1,-36 0-15,-37-37 16,37 74-16,-37-38 15,37 1-15,73-37 16,0 0-16,1 0 16,-1 0-16,37 0 15,0 0-15,-36 0 16,-1 0-16,37 0 16,-36 0-16,36 0 15,-37 0-15,38 0 16,-38 37-1,111-37 79,73 37-78,1 0-1,109-1-15,38 38 16,73 0-16,38-1 16,36 1-16,-111-37 15,-147-37-15,1 0 16,-38 0-16,-73 0 16,36 0-16,1 0 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57.1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0 111 0,'74'0'0,"-37"0"16,0 0-1,36 37-15,38 0 16,-75-37-16,112 0 16,-38 0-16,74 0 15,74 0-15,0 0 16,-1 0-16,-36 0 16,0-37-16,37 0 15,-1 37-15,1-37 16,-74 0-1,-37 37-15,74 0 16,-37 0-16,-36 0 16,-38 0-16,0 0 15,-36 0-15,-37-36 16,0 36 15,-1 0-15,1 0 31,-74 0 156,-73 0-188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36:58.44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81 0,'37'0'62,"0"0"-30,73 0-32,516 74 15,-111-74 1,-183 0 0,-185-37-16,-37 37 15,-36-37-15,0 0 16,-1 37-1,-36 0 1,-74 0 93,1 0-93,-1 0 0,0 0-1,0 0 1,0 0-16,-36-37 16,36 37-1,0 0 1,0 0-16,0 0 15,1 0 1,-1 0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33.73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2503 479 0,'37'0'47,"-1"0"-31,75 0-16,-1 37 16,-36-37-16,73 0 15,148 0-15,-1 0 16,1 0-16,-1 0 15,1 0-15,-38 0 16,-36 0-16,37 0 16,-74 0-16,37 0 15,37 0 1,-74 0-16,0 0 16,0 0-16,-37 0 15,-37 0-15,1 0 16,-38 0-16,1 0 15,36 36-15,-73-36 16,37 0-16,36 0 16,-36 0-16,36 37 15,-36-37-15,36 37 16,1 0-16,-1 0 16,74-1-16,-36-36 15,-1 37-15,74 0 16,-37 0-16,0 0 15,-74-37-15,1 0 16,-1 0-16,1 0 16,-38 0-16,1 0 15,-1 0-15,1 0 16,0 0-16,36 0 16,-36 0-16,-1 0 15,1 0-15,36 0 16,1 0-16,-37 0 15,-1 0-15,1 0 16,-37 0 0,-1 0-16,1 0 15,0 0 1,0 0-16,0 0 16,-1 0-1,1 0-15,0 0 31,-37-37-15,37 37 15,-37-37-15,37 37 15,0 0-31,-74-37 110,0 0-110,0 37 0,-110-36 15,36 36 1,1 0-16,-37 0 15,-1 0-15,-36 0 16,37 0-16,-74 0 16,74 0-16,0 0 15,-37 0-15,-37 0 16,37 0-16,-74 0 16,0 0-16,-73-37 15,110 37-15,-73 0 16,-1 0-16,1-37 15,-1 0-15,111 37 16,-73-37-16,109 37 16,1 0-16,-111-36 15,38-1-15,-1 0 16,110 37-16,-73 0 16,0 0-16,37 0 15,0 0-15,-1 0 16,-72 0-16,35 0 15,38 0-15,-37 0 16,37 0-16,36 0 16,1 0-1,0 0-15,-38 0 16,1 0-16,0 0 16,0 0-16,-1 0 15,1 0-15,0 0 16,-37 0-16,0 0 15,37 0-15,-38 0 16,1 0-16,37 0 16,0 0-16,0 0 15,36 0-15,1 0 16,-1 0-16,38 0 16,-1 0-16,0 0 15,38 0-15,-1 0 31,74 0 94,36 0-109,38 0-16,-38 0 16,38-37-16,-1 0 15,37 1-15,38 36 16,35 0-16,149 0 16,-1 0-16,37 0 15,-37 0-15,37 0 16,36 0-16,-36 0 15,-37 0-15,74 0 16,-37 0-16,-110 0 16,-38 0-16,-36-37 15,-37 0-15,-110 37 16,-37-37-16,36 0 16,-36 37-16,0-73 15,36 36-15,38-37 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35.4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773 184 0,'74'0'0,"-1"0"16,38 36-1,-1 1-15,1-37 16,110 37-16,-37-37 16,110 0-16,1 0 15,73 0-15,-37 0 16,0 0-16,37 0 15,-36 0-15,-75 0 16,38 0-16,-148-37 16,37 0-16,-73 1 15,-38 36-15,-36 0 16,37-37-16,-37 37 16,-1 0-16,38-37 15,0 0 1,-38 37-1,1 0 1,0 0 0,-74 0 109,-36 0-110,-38 0-15,1 0 16,-38 0-16,-72 0 16,-38 0-16,37 0 15,-73 0-15,-1-37 16,74 37-16,74 0 15,36 0-15,1 0 16,36 0-16,-36 0 16,36 0-16,1 0 15,-38 0-15,1 0 16,-37 0-16,-1 0 16,-36 0-16,74 0 15,-1 0-15,1 0 16,0 0-16,-1 0 15,38 0-15,-1 0 16,0 0-16,37 0 16,-36 0-16,36 0 15,-37 0 1,38 0-16,-38 0 16,0 0-16,38 0 15,-1 0-15,-37 0 16,0 0-16,1 0 15,-1 0-15,1 0 16,-1 0-16,0 0 16,1 0-16,-38 0 15,75 0-15,-1 0 16,0 0-16,0 0 16,37-36 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37.0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773 37 0,'37'-36'31,"-1"36"0,1 0-31,37 0 16,-37 0-16,73 36 16,-73-36-16,110 37 15,-73-37-15,-1 0 16,1 0-16,0 0 15,-38 0-15,1 0 16,0 0 0,0 0-1,-74 0 110,-37 0-109,38 0-16,-38 0 16,-73 0-16,0 0 15,-74 37 1,73-37-16,-72 37 15,72 0-15,1-1 16,73 1-16,1-37 16,-38 0-16,75 0 15,-1 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47:42.60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847 740 0,'36'0'47,"38"37"-47,-37 0 16,73-37 0,-73 0-16,74 0 15,-38 0-15,-36 0 16,0 0-16,36 0 15,1 0-15,37 0 16,-38 0-16,1-37 16,-1 0-16,38 37 15,-38-73-15,1 36 16,-37 37-16,0 0 16,-1 0-1,-72 0 95,-1 0-110,-37 0 15,-36 0-15,-37 37 16,-37-1-16,-1 1 15,-35 0-15,-1 37 16,0-1-16,37 1 16,0-74-16,36 37 15,38 0-15,36-1 16,1 1-16,36 0 16,37 0 30,74-37-30,-1 37 0,74-1-16,1-36 15,220 0-15,-74-36 16,38-1-16,-1-37 16,-147 37-1,-37 1-15,0-1 16,-73 37-16,-111 0 78,0 0-62,-36 0-16,-38 0 15,38 0-15,36 0 16,-73 37-16,-1-1 15,38-36-15,-38 37 16,111 0-16,-37-37 16,37 37-16,37-37 47,37 0-32,36 0-15,-36 0 16,-37 0-16,-1-37 31,-36 0 0,-36 37-15,-75-37-16,38 1 16,36 36-16,-74-37 15,74 37-15,1 0 16,-38 0 15,74-111 0,74 38-15,-1-38-16,38-36 16,-38 37-16,38-1 15,-74 1-15,-1 73 16,-36 0-16,0 0 15,0 0 17,0 1-17,-36-1-15,-1 37 16,-37-37-16,1 37 16,-38 0-16,1 0 15,-1 0-15,-36 0 16,73 0-16,38 0 15,-1 0-15,110 37 79,111 0-64,0-1-15,1 1 16,-112-37-16,-36 0 15,0 0-15,0 0 16,-1 0 0,-72 0 15,-38 0-31,-73 37 16,36 37-16,-36-1 15,37 1-15,36 0 16,-36-38-16,110 38 15,-37-74-15,37 37 32,37 0-17,73 36 1,37-73-16,148 74 16,-111-37-1,-74-37-15,1 0 16,-38 0-16,1 0 15,-37 0 1,-74 0 62,0 0-78,74 0 78,0 0-78,73 0 16,1 0-16,-1 0 16,-36 0-16,-38 0 15,1 0 1,-110 0 46,36 0-62,0 0 16,0 0 0,-73 0-16,73 0 31,37 36 16,0 1-32,0 0 1,37 0-16,0-37 31,-1 0 0,-72 0 1,-38 0-17,-37 0-15,38 37 16,-38 0-16,75-37 16,-1 36-16,0 1 31,37 0 16,37-37-16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09.6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1,'1'3,"-1"0,1 0,-1 0,1 0,0 0,0 0,1 0,-1 0,1-1,-1 1,1 0,0-1,0 1,0-1,0 0,0 0,3 3,4 2,0 0,1-1,12 7,2-1,0-1,0-2,1 0,49 9,103 6,268-1,5-25,-118-2,1473 4,-1774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36.58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0,'37'0'47,"-1"0"-31,1 0 0,37 0-1,-37 0-15,-1 0 16,38 0-16,36 0 15,1 0-15,36 0 16,37 0-16,74 0 16,-37 0-16,73 0 15,74 0-15,-73 0 16,36 0 0,37 0-16,-147 37 15,0-37-15,-37 0 16,37 0-16,-37 0 15,-37 0-15,0 0 16,38 0-16,-38 0 16,-37 0-16,1 0 15,-1 0-15,1 0 16,-38 36-16,1 1 16,-1-37-16,38 37 15,-1-37-15,74 37 16,-110-37-16,36 0 15,1 0-15,-38 0 16,1 0-16,0 0 16,-1 0-16,1 0 15,-37 0-15,36 0 16,1 0-16,0 0 16,36 0-16,37 0 15,1 0-15,-75 0 16,38 0-16,-1 0 15,0 0-15,1 0 16,-1 0-16,1 0 16,36 0-16,37 0 15,0 0 1,37 0-16,-74 0 16,1 0-16,72-37 15,-146 37-15,36-37 16,-73 37-16,0 0 15,37 0-15,-38 0 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37.68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0 221 0,'37'0'46,"-1"0"-30,38 0-16,-37 0 16,0 0-16,36 0 15,74 0-15,1 0 16,109 0-16,-109 0 16,183-37-16,-110 37 15,147 0-15,74 0 16,36 0-16,38 0 15,36 0-15,-74 0 16,-36 0-16,-147 0 16,-38 0-16,-110 0 15,-36 0-15,-1 0 16,-36 0-16,0 0 16,-38 0-16,38 0 15,-37 0-15,0 0 16,36 0-16,-36 0 15,0 0 1,0 0 0,0 0-1,-1 0-15,1 0 16,0 0 0,0 0-1,0 0 1,-1 0-16,1 0 15,37 0-15,-37 0 16,-1 0-16,38 0 16,-37 0-16,73 0 15,-73 0-15,0 0 16,0 0-16,0 0 16,-1 0-1,1 0 1,0 0-1,0-37 17,-37 0-32,-74-73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39.0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 0,'110'0'63,"-36"0"-63,73 37 16,-73-37-16,36 0 15,37 0-15,-36 0 16,-1 0-16,1 0 15,-1 0-15,1 0 16,-38 0-16,1 0 16,36 0-16,-73 0 15,110 0-15,-110 0 16,37-37-16,-38 37 16,1 0-16,37 0 15,-37 0-15,36 0 16,-36 0-16,0 0 15,0 0-15,0 37 47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2:47.90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14 852 0,'37'0'0,"0"0"31,-1 0 47,1 36-62,0-36-1,0 37 1,0-37 0,0 0-1,-1 0 1,1 0 78,0 0-79,-37-37 157,-37 1-156,-36-1-16,73-74 15,-74 1-15,37-1 16,37 1-16,-37 36 16,37 38-16,0-38 15,-37 0-15,37 111 188,0 37-188,0-1 15,0 1-15,0 0 16,0-1-16,0 1 16,0-37-16,0-1 15,0 1-15,0 0 16,0 0-1,0-74 110,0 0-109,0-36 0,0 109 62,0 75-63,0-74-15,0 0 16,0-1-16,0 38 16,0-37-1,0 0 1,37-37 78,0-74-63,-37 37 0,37 0-31,-37 74 78,0 37-62,0 36-16,0 1 16,0-1-16,0 0 15,0 38-15,0-111 16,0 36-16,0-36 15,0-74 64,0-73-64,0-38-15,0-72 16,0 36-16,0-37 15,0 37 1,0 0-16,-37 0 16,0 110-16,37 37 15,-37-37-15,1 38 16,36 72 78,36 38-79,-36 0-15,0 36 16,0 1-16,0-1 16,0 37-16,0 37 15,-36-73-15,36-1 16,0-36-16,-37 36 15,37-73-15,-37 37 16,37-111 62,0-74-62,0-36-16,0 0 15,0-37-15,0-37 16,0 74-16,0 0 16,0-1-16,37 75 15,-37 36 1,37 37 31,36 73-32,-73 1-15,37 37 16,0-1-16,-37 0 16,0 1-16,0-1 15,0 1-15,0-38 16,0 1-16,0-37 16,0 0-16,0 36 15,37-73 48,0 0-32,-1-37-15,1 1-16,-37-75 15,37 1-15,-37 73 16,0-37-16,0 1 15,-37 73-15,0-37 16,37 74 109,0 36-125,0 38 16,0 36-16,-36-37 15,-1 38-15,37-112 16,0 1-16,0 0 16,0 0-16,0-111 93,0 37-77,0 1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5:55.31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37 16 0,'37'0'63,"36"0"-48,1 0 1,0 0-16,36 0 16,-36 0-16,-1 0 15,38 0-15,-38 0 16,1 0-16,0 0 15,-1 0-15,1 0 16,-37 0-16,-1 0 16,38 0-16,-37 0 15,0 0 1,36 0 0,-36 36 62,-111 1 31,38-37-93,-75 37-16,38-37 15,-1 37-15,-36 0 16,36-37-16,0 37 16,1 36-16,-1-36 15,-36 37-15,36-38 16,-36 38-16,36-37 15,0 36-15,38-73 16,-1 37-16,37 0 16,-37-37-16,37 37 15,-37 0 17,74-37 124,0 0-156,0 0 15,-1 0-15,75 0 16,-38-37-16,1 37 16,73-37-16,0 37 15,38-37-15,-75 0 16,37 1-16,-36-1 16,-1 37-16,-36 0 15,73-37-15,-110 37 16,73-37-16,-36 0 15,-1 37 1,75 0-16,36 0 0,0 0 16,-37 0-1,0 0-15,1 0 16,-1 0-16,37 0 16,-37 0-16,-36 0 15,73 0-15,-37 37 16,74 0-16,-37 0 15,37 0-15,-74-37 16,74 0-16,-37 0 16,-37 0-16,0 0 15,-36 0-15,-38 0 16,38 0-16,-74 0 16,-1 0-16,1 0 15,0 0 1,0 0-1,0 36 17,-74 1-1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5:56.2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37 0,'0'-37'32,"37"37"-17,37 0-15,-1 0 16,38 0-16,36 0 15,74 0-15,0 0 16,36 37 0,1 0-16,-37-1 15,-37 1-15,37 0 16,-74 0-16,37 0 16,-110-37-16,-1 0 15,1 0-15,-37 0 16,36 0-16,-36 0 15,0 0-15,0 0 16,0 0 0,-111 0 77,0 0-77,-110-37-16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5:59.307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258 667 0,'36'0'0,"1"0"16,37 0-1,-1 37 1,1-1-1,36-36 1,38 37-16,109 0 16,1 0-16,-111-37 15,1 0-15,-75 0 16,1 0-16,-185 0 94,1 0-94,-111 37 15,37-1-15,0 1 16,73 0-16,1-37 16,36 37-16,1 0 15,-1 0-15,37-37 16,-36 36-1,36 1 17,37 0-17,0 0 1,0 0 0,0-1-16,37 38 15,-37-37 16,-37-37 48,0-37-64,0 0 1,1 37-16,-1-37 15,37-73 1,-37 0-16,37 36 16,0-73-16,37-37 15,0 73-15,36 1 16,-36 36-16,37-36 16,-1 36-16,1 37 15,-37-36-15,-1 36 16,38 0-16,-37 0 15,36 37-15,-36 0 16,0 0 0,0 0-1,0 0 1,36 0-16,-36 0 16,0 37-1,-37 0-15,74-37 16,-38 37-16,1-1 15,0-36-15,-37 37 16,37-37-16,0 0 16,-37 37 62,-37-37-78,-74 37 15,1 0-15,-74 36 16,73-36-16,-36 37 16,37-1-16,36-36 15,1 0-15,36 0 16,0 0-16,37-1 16,0 1-1,0 0 16,0 0-15,74 36-16,73-73 16,37 37-16,184 37 15,0 36-15,0-73 16,-73-37-16,-38 0 16,-109 0-16,-38-37 15,-110-36 1,-37 36-1,-36 0 1,-1 37-16,-73 0 16,36 0-16,-36 0 15,0 0-15,-37 0 16,-74 0-16,74 0 16,37 37-16,73-37 15,-36 37-15,73-37 16,-37 37-1,148-37 48,36 0-63,74 0 16,111 36-16,-185-36 15,1 0-15,-74 0 16,-1 0-1,-109 0 32,-38 0-47,-73 37 16,74 0-16,-1 0 16,38 0-16,-1-37 15,74 36-15,37-36 94,0 0-63,-37-36 0,0-1-31,-74 37 16,37-37-16,1 0 16,-38 0-1,37 1-15,0 36 0,0-37 141,1 37-125,-38 0-1,37 0-15,-36 0 16,-38-37-16,74 37 15,-36 0-15,36 0 16,-37-37 0,38 37-1,-38-37 1,37 37 0,-37 0-1,38 0 1,-1 0-1,37-37 64,37-36-64,-1-1 1,38 37-16,37-73 15,-38 73-15,1-36 16,-1 36-16,38-37 16,-74 74-16,-1-37 15,38 0-15,-37 37 32,0 0-32,-1 0 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2:56:01.07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552 338 0,'37'0'31,"0"0"-15,36 0-16,38 0 15,36 0-15,74 0 16,0 0-16,0-37 16,-74 0-16,0 0 15,-37 37-15,-73 0 16,37-36-16,-37 36 15,-1 0-15,1 0 16,0 0 0,0-37-1,0 37 48,-74 0 109,0 0-157,-37-37-15,1 0 16,-38 37-16,1-37 16,73 37-16,-73-37 15,73 37-15,-73 0 16,73 0-16,0 0 15,0 0-15,-37 0 16,1 0-16,36 0 16,-37 0-16,1 0 15,-38 0-15,1 0 16,36 0-16,-36 0 16,73 0-1,0 0-15,-73 37 16,73-37-1,-37 0-15,38 0 16,-38 0-16,37 0 16,-37-37-16,38 37 15,-1 0 1,0 0 46,0 0 48,0 0-79,1 0 0,-1 0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7:39.22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0 664 0,'37'0'31,"0"0"-15,0 0-16,73 0 15,37-37-15,-36 0 16,-1 0-16,-36-36 15,36 36-15,38 0 16,-38 0-16,0-36 16,1 36-16,-38 0 15,38 0-15,-1 0 16,-36 37-16,36 0 16,-36-36-16,-37 36 15,0 0-15,73-37 16,-73 37-16,37-37 15,-38 37-15,38-37 16,-111 37 187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7:40.706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0,'37'0'0,"37"37"15,36 36 1,-36-36-16,36 37 15,-36-1-15,0-36 16,-1 37-16,1-37 16,-37-37-16,0 36 15,36 1-15,-36-37 16,0 37-16,0 0 16,-37 0-1,36-37-15,1 37 16,0-1-1,0 38 17,-74-74 155,0-37-171,-36 0-16,-1-36 15,0 36-15,1-37 16,-38 37-16,38-36 16,36 36-16,-37-37 15,37 1-15,-36 36 16,36-37-16,0 74 16,37-36-16,-37 36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1.15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0 598,'1'66,"13"103,-10-143,1 0,1-1,2 0,0-1,2 1,24 44,-25-56,1 1,0-2,1 0,1 0,0-1,0 0,1-1,0 0,27 14,11 1,81 29,-81-35,105 40,2-7,3-8,211 32,-182-52,2-8,0-9,216-19,-353 7,0-2,0-3,-1-2,0-3,-1-1,-1-4,92-47,-64 21,-3-5,-2-2,-2-4,-3-3,105-117,-92 80,-4-5,-5-2,91-174,-150 249,-1-1,-2 0,13-46,-20 57,-1 0,-1 0,-1-1,-1 1,0-1,-5-35,4 54,0-1,0 1,0-1,0 0,0 1,-1-1,1 1,-1-1,0 0,1 1,-1-1,0 1,0 0,0-1,0 1,0 0,0-1,0 1,0 0,-2-1,1 1,1 1,-1 0,0 0,1 0,-1 0,0 0,1 0,-1 0,0 0,1 1,-1-1,0 1,1-1,-1 1,1 0,-1-1,1 1,-1 0,1 0,-2 2,-58 33,-107 48,-155 72,5-1,-534 188,815-329,-174 68,155-57,-85 51,122-64,0 2,1 0,0 1,1 0,1 2,1 0,0 0,1 2,1 0,1 0,0 1,-15 39,0 4,9-25,2 0,2 2,1-1,-10 63,12 53,10-82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00.4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4319 811 0,'-37'0'16,"0"37"-16,0-37 16,1 37-16,-1-37 15,-37 73-15,37-36 16,1 37-16,-38-1 15,37 1-15,-36 0 16,36 36-16,-37-73 16,37 36-16,37 1 15,-37-37-15,37 0 16,0 36-16,0-36 16,0 37-16,0-37 15,0 36-15,0 38 16,0-38-16,37 1 15,-37-37-15,37 36 16,0-36-16,-37 0 16,37 36-16,0-73 15,36 74-15,-36-37 16,0-37-16,73 37 16,-36 0-16,-1-37 15,1 36 1,0-36-16,36 0 15,1 0-15,-38 0 16,1-73-16,-1 36 16,38-37-16,-74 1 15,36-38-15,-73 1 16,37-74-16,0 37 16,-37 36-16,0-36 15,0 0-15,0-74 16,-37 73-16,37 75 15,0-74-15,-37 36 16,0 1-16,1 36 16,-1 37-16,0-36 15,0 36-15,0 0 16,1-37-16,-1 38 16,37-1-1,-37 0-15,0 37 16,-36-74-16,36 74 15,0-36-15,0-1 16,0 37-16,0-37 16,1 0-1,-38 37 1,37 0 0,-36 0-1,36 0-15,0 0 16,-37 0-16,-36 37 15,36 0-15,-36 36 16,36 1-16,-36 36 16,36-73-16,1 37 15,-1-1-15,37 1 16,-36 0-16,73-1 16,-37 1-16,0-37 15,37 36-15,0-36 16,0 37-1,0-1 1,0-36-16,0 37 16,0-37-1,0 36 1,0-36-16,0 0 16,0 37-16,0-1 15,0 1 1,0-37-1,37 36-15,-37-36 16,37 37-16,-1 36 16,1-36-16,0-1 15,37 1-15,-38 0 16,38 36-16,-37-36 16,0-38-16,36 38 15,1-37-15,0-37 16,-1 37-16,38 0 15,-38-1-15,-36-36 16,73 0-16,1 0 16,36 0-16,-36 0 15,36-73-15,-37-1 16,1 0-16,-1-36 16,-36 36-16,-1 1 15,38-38-15,-74 1 16,36 0-16,1-1 15,-37 1-15,36-1 16,-73 38-16,37-38 16,0 38-16,-37-1 15,0 0-15,0 1 16,0-75-16,-37 75 16,37-1-16,-37-36 15,0 36 1,1 0-16,36 38 15,-37-38-15,0 37 16,0-36-16,0 36 16,-36 0-1,73 0-15,-37 0 16,-37 1-16,38 36 16,-1-37-16,-37 0 15,37 37-15,-36-37 16,36 37-1,-37 0-15,1 0 16,-1 0-16,-36 0 16,73 0-16,-74 0 15,38 37-15,-1-37 16,-36 37-16,73-37 16,-37 37-16,37-37 15,1 0-15,-1 0 16,-37 36-1,37 1 17,1-37 30</inkml:trace>
  <inkml:trace contextRef="#ctx0" brushRef="#br0" timeOffset="1280">86 921 0,'0'37'16,"-37"0"-16,0-37 15,37 37-15,0 0 16,0 36 0,0-36-1,0 0-15,0 37 16,0-1-16,37-36 15,0 0-15,-1 73 16,38-36-16,-37-1 16,36 1-16,-36 73 15,37-73 1,-1-37-16,1 36 16,0-36-16,-1 0 15,-36 0-15,0-37 16,0 0-16,36 0 15,1 0-15,0-37 16,-38 0-16,38-36 16,-74-1-16,37 0 15,0 1-15,0-1 16,-37-36-16,0 73 16,0-37-16,0-36 15,0 36-15,-37 1 16,0-38-16,37 37 15,-37 1-15,0 36 16,0-37-16,37 38 16,-36-1-16,-1 0 15,0 0 1,37 0-16,-37 1 16,0-38-1,1 37-15,-38 0 16,37 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7:54.5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4163 11207 0,'0'111'15,"-37"-38"-15,1 1 16,-1-1-16,37-36 16,0 74-16,0-1 15,0-36-15,0 36 16,0 1-16,0-1 16,0 37-16,37-36 15,36-1 1,1 74-16,-37-73 15,73 73-15,1-74 16,-38-36-16,1 36 16,-1-73-16,38 37 15,-38-38-15,-36-36 16,37 37-16,0-37 16,-1 0-16,38 0 15,-38-37-15,1-36 16,-37-1-16,36 1 15,-73-1-15,37-36 16,0 36-16,0 0 16,-37 37-16,0-36 15,0-38-15,0-36 16,0 110-16,-37-110 16,0 37-16,0-1 15,37 1-15,-73-37 16,-1 36-16,37 38 15,-36-1-15,-1-73 16,0 73-16,1 0 16,-1-36-16,-36 73 15,36-36 1,-36-75-16,-74 1 16,-1 0-16,38 73 15,37-36-15,-1-1 16,1 74-16,73 1 15,0 36-15,-36-37 16,36 37 31,0 0-31,37 37-1,0 36-15,0 38 16,0-1-16,0 1 15,0-1-15,0 0 16,0 1-16,0-1 16,0 38-16,0-1 15,0 0-15,0 37 16,37-73-16,0 73 16,0-37-16,-1-37 15,1 38-15,0-38 16,0-36-16,0-1 15,-37-36 1,73 37-16,-73-38 16,37 38-16,0-74 15,36 37-15,-36 0 16,0-37-16,37 0 16,-1 0-16,-36 0 15,74 0-15,-75 0 16,38-37-16,-37 0 15,0 37-15,36 0 16,38-37-16,-75 0 16,1 37-16,37-36 15,0-1 1,-1 37-16,-36-37 16,0 0-16,36 37 15,-36-73-15,37 36 16,-74-37-16,37 37 15,-1 1-15,-36-1 16,0 0-16,0-73 16,0 73-16,0-37 15,0 0-15,0-36 16,0 36-16,-36 1 16,-1-38-16,-37 38 15,37-1 1,-36-36-16,-1-1 15,1 38-15,-1-38 16,0 38-16,1-38 16,-1 37-16,0 1 15,38-1-15,-38 1 16,74 36-16,-37 0 16,0 0-1,1 37-15,-1 0 31,0 0-15,-37 0 0,37 0-1,1 0-15,-75 0 16,38 0-16,-38 0 16,38 37-16,-1 0 15,0-37-15,1 73 16,-1-36-16,0 37 15,1-37-15,73-1 16,-37 75-16,37-74 16,0 36-16,0 38 15,0-1 1,0 1-16,0 36 16,0 0-16,0 0 15,0 1-15,0-38 16,0-36-16,0-1 15,0-36 1,0 0 15,0-147-15</inkml:trace>
  <inkml:trace contextRef="#ctx0" brushRef="#br0" timeOffset="2071">4347 937 0,'-37'0'16,"-36"37"-16,-1-1 16,37 1-16,1-37 15,36 37-15,-37 37 16,0-74-16,37 73 16,-37-36-16,0 0 15,37 36-15,-36-36 16,36 0-16,-37 37 15,37-1 1,0-36-16,0 37 16,0-37-16,0-1 15,0 1-15,0 37 16,37-74-16,-37 73 16,36-73-16,-36 37 15,37-37-15,0 37 16,0 0-16,0 0 15,36 0 1,-36-1-16,37 38 16,-1-74-16,1 74 15,36-38-15,1 38 16,-1-37-16,37 0 16,-73-37-16,37 0 15,73 0-15,-74-37 16,0 0-16,-36 0 15,37 0-15,-1-36 16,-36 36-16,-1-37 16,1-36-16,-37-1 15,36 1-15,-36 0 16,-37-1-16,0 1 16,0-1-16,0-73 15,0 37-15,0-37 16,0 73-16,0 38 15,-37-74-15,0 73 16,1 0-16,36 1 16,-37-1-16,0 37 15,37-36-15,-37 36 16,0 37-16,1-37 16,36 0-1,-74 37-15,37-37 16,0 37-1,-36 0-15,36 0 16,-37 0 0,37 0-16,-36 0 15,-1 0-15,-36 0 16,36 0-16,-36 37 16,36-37-16,37 0 15,-36 37-15,-1 0 16,0-37-16,38 37 15,-38-1-15,-36 1 16,36-37-16,0 37 16,1 0-16,-1 0 15,0 0-15,38-1 16,-38 1-16,37 0 16,0-37-16,1 37 15,36 0-15,-37-37 16,0 36-16,37 75 15,-37-74 1,0-1-16,37 38 16,-36-37-1,36 0-15,0 0 16,-37 36-16,37-36 16,0 37-16,0-38 15,0 1 1,0 0-16,0 0 15,0 0-15,0-1 16,0 1-16,0 0 16,0 0-1</inkml:trace>
  <inkml:trace contextRef="#ctx0" brushRef="#br0" timeOffset="3238">5231 2630 0,'-74'37'16,"37"36"-16,-73 75 15,36-38-15,-36 74 16,-1 0-16,38-36 16,-1 72-16,74-36 15,-37 37-15,-36 37 16,36-37-16,-37 37 16,37 36-16,-36 1 15,36-1-15,37-36 16,0 36-16,0-36 15,0 0-15,0-38 16,0 1-16,0-37 16,0 37-16,0 0 15,0 37-15,0-1 16,0-36-16,0 37 16,0-37-16,0 0 15,0 0-15,0-37 16,0 37-16,0-74 15,0 0-15,0-73 16,0-1-16,0-36 16,0 0-16,0 0 15,0 0 1,0-1 0,0 1 15,0 0-16,0 0 1,0 0 0,0-1-16,-37 38 15,37-37-15,0 0 16,0-1-16,0 38 16,0-37-16,0 0 15,0 0-15,0 73 16,0-73-1,37 0 1,-37-1 0,0 1-1,0 0 17,37-37-17</inkml:trace>
  <inkml:trace contextRef="#ctx0" brushRef="#br0" timeOffset="8559">8028 11281 0,'-36'37'16,"-1"36"30,0-36-46,37 0 16,-37 36-16,0-36 16,-36 37-16,36 36 15,-37-36-15,38 0 16,-38-1 0,-37 185 15,75-221-31,36 0 15,0-1-15,36 1 32,1 0-32,0 0 15,74 0-15,-38 36 16,1-36-16,-1 0 16,38 36-16,-1-73 15,-36 37-15,36 0 16,-36 0-16,0-37 15,36 0-15,0 0 16,-36-37-16,37 0 16,-75-36-16,38 36 15,-37-37-15,0 1 16,-1-1-16,1-36 16,0-1-16,-37 1 15,0-1-15,0-36 16,-37 37-16,0-38 15,1 38-15,-38-1 16,37 38-16,-36-38 16,36 75-16,37-1 15,-37 0-15,0 0 16,-37 37 0,1 0-1,-1-37 1,1 37-1</inkml:trace>
  <inkml:trace contextRef="#ctx0" brushRef="#br0" timeOffset="9775">8249 13747 0,'-36'37'15,"36"0"1,-37 0-1,37-1-15,-37 38 16,0 0-16,37-1 16,-37 1-16,0 0 15,1-1-15,36-36 16,0 0-16,0 0 16,0-1-16,0 1 15,0 37-15,0-1 16,0-36-16,73 37 15,-36-37 1,37 0-16,-37-37 16,-1 36-16,38 1 15,-37 0-15,36 0 16,-36-37-16,37 37 16,-37-37-1,36 0-15,1 0 16,0 0-16,36 0 15,-36 0-15,-1-74 16,38 37-16,-38-36 16,-36 36-16,37-37 15,-74 37-15,36 0 16,-36-36-16,0-38 16,0 38-16,-36-1 15,-1 1-15,37-1 16,-37 37-16,-37 0 15,74-36-15,-73 36 16,36 0-16,0 0 16,-36 0-16,36 1 15,-37-38-15,37 37 16,1 0-16,-75 1 16,37-1-16</inkml:trace>
  <inkml:trace contextRef="#ctx0" brushRef="#br0" timeOffset="11359">556 14115 0,'-37'0'0,"0"37"15,0-37 1,-36 37-16,-1 0 16,37 36-16,-36-36 15,-1 37-15,37-1 16,0 1-16,37-37 15,-36 73-15,36-73 16,0 0-16,0 37 16,36-1-16,-36-36 15,37 37-15,0-38 16,0 1-16,0 37 16,36-37-16,1 36 15,36-36-15,38 37 16,-38-38-16,0-36 15,1 37-15,-38-37 16,38 0-16,36 0 16,-36 0-16,-1-73 15,0-1-15,-36 37 16,-37-36-16,36-1 16,-36-36-16,-37 36 15,0 37-15,0-73 16,0-38-16,0 38 15,-73-37-15,-1 0 16,37-38 0,-73 38-16,36 0 15,-36 37-15,73 36 16,0 37-16,0 0 16,1 37-16,-1 0 15,0 0 1,-37-37-16,37 37 15,1 0-15,-38 0 16,0 0-16,-36 0 16,0 37-16,-1-37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07.5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818 390 0,'36'37'32,"1"0"-32,0-37 15,0 37 1,-37-1-16,37 1 16,0 37-16,-37-37 15,36 36-15,1 38 16,0-38-16,37 1 15,-38-37-15,38 73 16,-37-73-16,0 0 16,36 36-16,-36-36 15,37 37-15,-1-74 16,1 37 0,-37-37-16,73 0 15,-73 0-15,73 0 16,-73 0-16,37-37 15,-37 0-15,-1-37 16,38 1-16,-37-1 16,-37 1-16,0 36 15,0-37 1,0-36-16,-37 36 16,0 0-16,-73 1 15,36-1-15,1 37 16,-1-36-16,-73-1 15,73 37-15,1 0 16,36 37-16,-74-36 16,74-1-16,1 0 15,-38 37-15,0-37 16,1 0-16,36 1 16,-73-1-16,73 0 15,0 37-15,0 0 16,0 0-16,0 0 15,-36 0-15,-1 0 16,1 0-16,-38 0 16,1 0-16,-1 0 15,1 0 1,73 0-16,-73 0 16,110 37-16,-37-37 15,37 37-15,0-1 16,0 1 15,37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20.0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1803 0 0,'-36'0'31,"-1"0"-15,0 0-16,-37 37 16,-36 0-16,-1 36 15,-36-36-15,-37 37 16,-37-1-16,74 1 15,-37-1-15,37 1 16,36-37-16,1 37 16,73-38-16,0 1 15,0-37-15,1 37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22.9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0,'37'37'16,"0"-37"-16,0 36 16,36 1-16,-36-37 15,37 74-15,36 0 16,1-38-16,-38 38 16,38-37-16,-1 36 15,1-36-15,-1 37 16,1-1-16,-38-36 15,38 0-15,-1 0 16,-36-37-16,-38 37 16,38 0-16,-37-37 15,0 36-15,36 1 16,1-37 0,-37 37-16,0-37 15,-1 37 1,1-37 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23.819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83 0,'37'0'47,"0"0"-32,36 0-15,1 0 16,37 0-16,36 0 16,-37-37-16,-36 37 15,73 0-15,0 0 16,74 0-16,-37 0 16,-37 0-16,74 0 15,-73 0-15,-1 0 16,0 0-16,0 0 15,-36 0-15,-1 0 16,1 0-16,-38 0 16,1 0-16,0 0 15,-38 0-15,1 0 16,0 0-16,0 0 16,0 0-1,-74-37 63,-37 37-62,-36 0-16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2.36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0 116 0,'36'0'31,"1"0"16,0 0-47,0 0 16,36 0-16,-36 0 15,37 0-15,36 36 16,-36-36-16,36 0 16,38 0-16,36 0 15,37 0-15,-1 0 16,38 0-16,0 0 16,-74-36-16,0-1 15,-74 37-15,1 0 16,-38-37-16,-36 0 15,0 37-15,0 0 16,0 0 31,-1 0-31,1 37-1,110 37-15,74 36 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3.154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0 294 0,'110'37'16,"-36"-37"-16,-38 37 15,38-1-15,37 1 16,-38-37-16,-36 0 16,73 37-16,-73-37 15,74 0-15,-1 0 16,1 0-16,36 0 16,-37-37-16,-36 37 15,-1-37-15,1 1 16,37 36-16,-75-37 15,38-37-15,0 74 16,-1-37-16,-36 1 16,0 36-16,0-37 15,-1 0-15,-109 0 94,-38-36-78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4.082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0 368 0,'73'0'46,"-36"37"-30,0 0 0,36-37-1,1 36-15,0-36 16,73 0-16,111 0 16,-38-73-16,-72-1 15,73 0-15,-37 38 16,-37-38-16,-37 37 15,-36 0-15,0 37 16,-1-36 0,-73-1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2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88.41424" units="1/cm"/>
          <inkml:channelProperty channel="Y" name="resolution" value="44.13793" units="1/cm"/>
          <inkml:channelProperty channel="T" name="resolution" value="1" units="1/dev"/>
        </inkml:channelProperties>
      </inkml:inkSource>
      <inkml:timestamp xml:id="ts0" timeString="2025-05-31T23:08:47.483"/>
    </inkml:context>
    <inkml:brush xml:id="br0">
      <inkml:brushProperty name="width" value="0.2" units="cm"/>
      <inkml:brushProperty name="height" value="0.4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0,'36'0'47,"38"0"-31,0 37-1,-37-1-15,-1-36 16,112 0-16,-75 0 16,38 0-16,-1 0 15,1 0-15,-38 0 16,1 0-16,-37 0 16,36 0-16,-36 0 15,0 0 1,36 37-16,-36 0 15,0-37 1,0 0 0,0 0-1,-1 0 1,1 0 62,0 0-47,0 0-31,0 0 16,36 0 0,38 0-16,73 0 15,-37-37-15,111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2.5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85,'9'-8,"1"0,0 0,0 1,1 0,0 1,0 0,1 1,-1 0,1 1,0 0,0 1,19-3,13 2,0 1,54 3,-42 1,125-1,327 4,-497-4,39 0,1 3,64 11,-108-13,1 1,-1 0,0 1,0-1,0 1,0 1,0-1,-1 1,1 0,-1 1,6 5,-8-5,1 0,-1 0,0 1,-1-1,1 1,-1 0,0 0,-1 0,1 1,-1-1,0 0,0 9,3 19,-2 0,-2 60,-1-53,5 59,11 5,-4-32,-3 1,0 105,-9-174,0-1,-1 1,1-1,-1 1,0-1,0 1,-1-1,1 0,-1 1,0-1,0 0,0 0,-1 0,1-1,-6 7,2-5,1-1,-1 0,-1 0,1 0,0 0,-1-1,0 0,0-1,-13 4,-17 2,-55 6,-103 1,-68-7,-320-4,-8-30,6-53,431 45,-258-91,387 116,1-1,-1-2,2 0,-1-1,-23-19,39 26,1 0,0-1,0 0,0-1,1 1,0-1,0 0,1-1,0 1,1-1,0 0,0 0,1 0,0-1,0 1,-1-17,2-4,2-1,3-30,0-21,-4 60,1 12,-1-1,1 0,2-11,-1 19,-1 1,1-1,0 0,-1 0,1 0,1 1,-1-1,0 0,1 1,-1-1,1 1,0 0,0 0,0-1,4-2,1 1,0 0,1 0,-1 1,1 0,0 0,0 1,0 0,0 1,0-1,15 1,173-4,-92 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04:11:17.2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24575,'9'0'0,"0"0"0,0 1 0,-1 0 0,11 3 0,12 3 0,133 26 0,88 19-164,939 107-3073,13-116-246,-910-48 6314,61-1 1222,-324 6-4735,30-4-1,-27-2-6143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04:11:18.9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1885 16 24575,'0'-1'0,"0"1"0,0-1 0,-1 1 0,1-1 0,0 1 0,0-1 0,0 1 0,0-1 0,-1 1 0,1-1 0,0 1 0,-1-1 0,1 1 0,0-1 0,-1 1 0,1 0 0,0-1 0,-1 1 0,1 0 0,-1-1 0,1 1 0,-1 0 0,1-1 0,-1 1 0,1 0 0,-1 0 0,1 0 0,-2-1 0,-18-2 0,19 3 0,-15-1 0,1 2 0,-1 0 0,1 0 0,0 2 0,-1 0 0,1 0 0,-22 9 0,0 3 0,-63 35 0,17 1 0,-114 93 0,100-70 0,-276 234 0,272-211 0,-127 158 0,151-158 0,5 3 0,-91 170 0,133-210 0,2 1 0,3 2 0,3 0 0,3 2 0,2 0 0,-10 89 0,15 14 0,13 193 0,1-236 0,9 67 0,-8-166 0,2-1 0,1 0 0,0 0 0,2 0 0,15 32 0,-15-40 0,1 0 0,1-1 0,22 30 0,-26-39 0,1 0 0,0 0 0,1 0 0,-1-1 0,1 0 0,1-1 0,-1 0 0,1 0 0,13 5 0,-2-3 3,0-1 0,1 0 0,-1-2 0,1 0-1,0-2 1,0 0 0,1-2 0,20-1 0,16-5-67,94-21 1,-60 4-30,-1-4 1,-1-4 0,-1-4 0,-2-4 0,84-51 0,-43 12 107,-3-7-1,165-144 1,-136 95-15,479-406 0,-313 255-9,-240 202 64,119-156 1,-145 163 198,71-133 0,-105 171-254,-2 5 0,14-38 0,-28 59 0,0-1 0,0 0 0,-1 0 0,-1 0 0,0-1 0,0-22 0,-2-6 0,-7-108 0,6 141 0,-1 0 0,0 0 0,0 0 0,-1 0 0,0 1 0,-1 0 0,0-1 0,0 1 0,-8-11 0,3 8 0,0 0 0,-1 1 0,0-1 0,0 2 0,-17-13 0,-10-2 0,-1 2 0,-78-33 0,99 47 0,-66-25 0,-91-24 0,73 21 0,76 25 0,0 2 0,-1 0 0,0 2 0,0 1 0,-41-5 0,-241 11 0,133 3 0,69-4 0,21-1 0,0 3 0,-122 18 0,172-10 0,1 1 0,0 2 0,-40 19 0,0 0 0,46-18-341,0 1 0,1 1-1,-28 19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14:57.24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26,'9'-4,"16"-2,13 0,14 1,20 2,48 1,48 6,22 1,20 5,1 1,-17-2,-38-2,-35-3,-35-1,-23-2,-12-1,-16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14:58.91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0 294,'1918'0,"-1785"0,0-7,144-24,808-108,-936 129,499-17,-495 27,182-24,365-32,277 57,-375 1,652-2,-988 12,-212-5,-1 2,96 29,-69-11,138 42,-175-59,-1-1,1-3,55 3,119-15,-59 1,895 5,-869 13,-111-6,-63-6,-1 0,1 1,0 0,-1 0,0 1,15 6,8 10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15:00.11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1 162,'183'1,"201"-3,-331-2,1-1,91-24,102-45,-203 61,0 2,1 2,0 2,50-2,186 9,-120 3,105-3,-224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34:05.27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2,'66'0,"25"-2,0 5,106 17,-96-5,0-5,141-2,-190-9,81 10,-114-6,-1 0,1 2,-1 0,0 1,0 1,0 0,26 17,-22-10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34:08.2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485 590,'4'4,"0"1,-1 0,0 0,0 1,-1-1,1 1,-1-1,0 1,-1 0,1 0,-1-1,1 12,-1-9,7 58,-2 0,-3 1,-8 78,-33 204,14-157,-32 618,47 1,9-747,2 0,3 0,17 77,-18-121,2 0,0-1,1 1,1-2,1 1,0-1,1 0,2-1,-1-1,2 0,0 0,1-1,0-1,22 17,-8-12,0 0,1-3,1 0,33 12,131 36,-175-58,479 117,-353-99,225 10,-311-33,1-2,60-10,-86 5,1-1,-1-1,-1-2,59-25,-40 9,0-2,-2-2,-2-2,0-3,83-79,-93 76,159-168,-181 188,-1-2,-2 0,0 0,0-1,-2-1,-1 0,12-38,-12 22,-1-1,-2 0,4-75,-13-461,-2 520,-3 0,-2 0,-3 1,-2 0,-2 1,-3 0,-2 2,-44-80,-31-32,-7 4,-7 4,-7 6,-165-165,168 195,-196-190,225 231,-172-118,153 130,-2 5,-3 5,-226-83,313 133,-1 0,1 1,-47-2,-68 6,91 2,19 0,-1 0,0 2,-53 13,66-12,1 1,0 1,0 0,1 1,0 0,0 1,0 0,1 1,-15 15,3 1,1 1,1 1,1 1,-30 55,23-28,-40 110,48-101,4 1,2 0,3 1,-4 92,17 272,4-225,-6-56,5 138,-1-234,2 1,3-1,20 66,-7-50,47 100,-48-127,2-1,1-2,45 55,37 27,144 127,-240-239,0-1,1 0,0 0,1-1,-1 0,1-1,1-1,-1 0,1 0,0-1,0-1,0 0,0-1,23 1,261-2,-208-3,-53 1,1-1,-1-2,0-1,44-13,-64 13,-1 0,0-1,0-1,-1 0,1-1,-2-1,1 0,-1-1,-1 0,1-1,19-23,-17 14,-2 0,0-1,-1 0,-1-1,12-36,29-119,-42 137,12-52,-3 0,-5-1,-4 0,-4-161,-7 228,-2 0,0 0,-2 1,-1 0,-1 0,-1 0,-1 1,-1 0,-1 0,-1 2,-1-1,-1 2,-23-28,23 32,0 1,-1 0,0 1,-1 1,-23-16,32 26,0-1,0 1,-1 1,1-1,-1 1,0 1,0-1,0 1,0 1,0 0,-1 0,1 0,0 1,-1 0,1 1,-16 2,15 0,1-1,0 1,0 0,0 1,0 0,0 0,1 1,0 0,0 0,0 1,-10 10,7-5,1 1,1 0,0 0,0 1,2 0,-9 19,1 11,1 0,3 1,-9 74,0 104,9 248,34-59,-14-345,2 0,3-2,3 1,30 68,-40-112,2-1,0 0,1 0,2-2,28 36,-31-44,0 0,1-1,0 0,0-1,1 0,1 0,-1-2,1 1,0-2,20 7,3-3,0-1,1-2,56 2,115-10,-166 0,1-2,0-2,-1-1,0-3,46-16,-71 20,-1-1,0 0,0-2,-1 1,0-2,0 0,-1-1,-1 0,0-1,0-1,-1 0,-1 0,0-1,-1-1,9-16,-8 9,-2-1,-1 0,-1-1,-1 1,-1-1,-1-1,2-35,-11-174,4 212,-2-31,-10-91,12 141,1-1,-1 1,1 0,-1-1,0 1,0 0,-1 0,1-1,-1 1,1 0,-1 0,0 1,0-1,0 0,-1 1,1-1,-1 1,1 0,-1 0,0 0,0 0,0 0,0 0,0 1,0 0,0-1,0 1,-1 0,1 1,0-1,-7 0,-13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43:07.50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0,'8'0,"16"0,15 0,19 0,37 0,45 0,48 0,25 0,7 0,-5 0,-27 0,-36 0,-37 0,-32 0,-31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43:08.46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49,'3901'0,"-3878"1,0-1,0-2,0 0,-1-1,1-1,23-8,11-14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43:09.5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0,'4'4,"14"6,42 9,36 19,39 6,30 9,37-1,36 4,18-8,-18-12,-31-12,-44-11,-45-7,-42-4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3.9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1,'29'71,"-13"-32,34 69,4-2,5-2,72 96,-13-43,148 150,52 3,-114-140,404 257,284 64,-535-324,-64-49,-72-45,-171-58,1-3,102 13,-146-24,-1-1,1 1,-1-1,1 0,-1-1,1 0,-1 0,0 0,1-1,-1 0,0 0,0 0,0-1,0 0,-1 0,1-1,-1 0,0 0,0 0,0 0,0-1,-1 1,1-1,-1-1,-1 1,1 0,-1-1,0 0,0 0,3-8,64-181,40-84,-92 222,-2 0,17-114,-29 145,20-78,1-15,-21 84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43:12.05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4928 0,'-2'1,"0"0,0 0,0 0,0 0,0 1,0-1,1 0,-1 1,0 0,1-1,0 1,-1 0,1 0,0-1,0 1,0 0,0 0,-1 3,-6 9,-425 579,-45-28,72-89,-51 117,25 16,163-226,-204 237,306-426,-200 178,296-306,-450 434,497-474,-72 71,81-83,-1-1,0-1,-1 0,-26 13,16-14,1-1,-1-1,0-1,-1-2,-34 4,55-9,-339 55,340-55,-22 4,28-5,0 0,0 0,-1 1,1-1,0 0,0 0,0 0,0 0,0 0,0 0,-1 0,1 0,0-1,0 1,0 0,0 0,0 0,0 0,-1 0,1 0,0 0,0 0,0 0,0 0,0 0,0 0,0 0,0-1,-1 1,1 0,0 0,0 0,0 0,0 0,0 0,0 0,0-1,0 1,0 0,0 0,0 0,0 0,0 0,0-1,0 1,0 0,0 0,0 0,0 0,0 0,0 0,0-1,13-12,19-9,1 2,1 1,44-18,-46 22,269-123,331-166,-350 151,272-197,-394 235,317-221,-432 304,-2-1,-2-2,-1-1,-1-3,36-47,-74 85,47-54,-44 50,0 1,1 0,0 0,0 0,0 0,0 1,1 0,-1 0,8-2,-13 5,1 0,0 0,-1-1,1 1,0 0,-1 0,1 0,-1 1,1-1,0 0,-1 0,1 0,0 0,-1 0,1 1,-1-1,1 0,-1 1,1-1,-1 0,1 1,-1-1,1 1,-1-1,1 0,-1 1,1-1,-1 1,0 0,1-1,-1 1,0-1,1 2,6 27,-1 18,-1 75,-5-85,2 144,33 546,4-469,11-3,128 387,-110-456,99 185,-53-164,-28-55,-20-38,5-3,5-2,110 119,-69-95,253 219,-304-298,3-4,2-2,2-4,2-3,1-3,86 29,61 2,-179-59,1-2,-1-1,50 0,-85-7,-1-1,1 0,-1 0,1 0,-1-1,1-1,-1 1,0-1,0-1,-1 1,1-1,-1-1,0 1,0-1,0-1,0 1,8-10,3-7,-1 0,0-1,25-48,-35 59,-1 0,0-1,-1 1,0-1,-1 0,-1-1,0 1,-1 0,0-1,0-24,-3 30,0 1,0-1,0 1,-1-1,-1 1,1-1,-1 1,0 0,-1 0,0 0,0 1,0 0,-1-1,0 1,0 1,0-1,-1 1,0 0,0 0,-11-6,-30-15,-1 2,-89-31,123 50,-573-174,404 127,101 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48:45.99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0,'14'1,"0"0,21 5,9 1,192 19,142 8,-136-35,68 1,-300 1,0-1,0 2,0-1,0 2,13 4,0 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48:47.98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1 129,'307'1,"737"-25,-709-8,484-30,804 51,-1116 14,2511-1,-1807-3,-1120 5,-1 4,131 29,-25 0,-166-30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2:34.65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27,'203'1,"217"-3,-241-10,40-1,1642 13,-823 1,594-1,-737 27,-476-10,-356-15,-3-1,88 12,-132-11,-1 2,1-1,-1 2,1 0,-2 1,1 0,0 1,-1 1,-1 0,19 15,-25-16,0-1,-1 1,0 1,0-1,-1 1,0 0,5 11,8 21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2:35.74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1,'4636'0,"-4593"0,-1 1,1 2,69 13,-79-6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2:37.17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1,'9'1,"0"0,-1 1,0 0,1 0,-1 1,0 0,0 0,12 8,4 0,134 62,243 99,-340-151,1-2,1-3,0-3,116 8,290-21,-203-5,1947 5,-2170-2,-1-2,66-16,26-2,336-4,114 27,-543-1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2:38.45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0,'1095'0,"-991"4,-1 4,0 5,-1 4,126 38,315 114,314 76,-781-231,0-3,111 2,-133-13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2:39.25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1,'4'4,"1"1,0-1,0 0,0 0,1-1,-1 0,1 0,-1 0,12 4,2 0,88 32,1-4,115 20,-109-29,514 107,-419-101,224 6,-394-37,0-1,0-2,-1-2,1-1,-1-2,0-2,-1-1,68-29,-92 34,279-137,-223 105,-38 24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3:44.32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0,'4570'0,"-4536"0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3T04:53:46.37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1 125,'10'1,"0"0,1 0,-1 1,0 0,14 6,6 0,45 10,1-4,80 5,165-4,-253-13,1433 9,-1336-11,1-3,215-32,-131-2,672-91,-704 110,222 13,-411 5,31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936EF-ABA0-9B14-DBE8-B175CD567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18DD07-45FA-74AE-E812-48E348236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DF838-D294-34FF-06A6-869AC03B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F3D9-14AA-54D4-B322-C6D3791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74E52-E7D7-4CB0-C771-64788410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31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A300B-3B4F-8AC3-AA6E-F6E77A96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2867F-DD95-0835-80D8-32C10BC34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17BE4-D610-0E1B-6602-7D65BE6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B9C88-4D7B-B46C-95F1-5B45268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94240-77FC-83C6-3F0E-F11C171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998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B20C64-B681-4C47-0008-2D3F4954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158B2A-345F-26B3-D66A-6CC663F5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620F3-F82A-1539-D5E0-34427A6A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96C57-759B-E110-A740-B094ABA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2070E-6B2F-2D97-D2B0-447F5D3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3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55EC-0F44-1FD9-7DF7-72C3358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490B8-D9FC-EE2D-6FBC-021CA8B3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2CEB6-5EC0-EF1C-1A53-5C136F4D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08438-69A4-D58E-B6D3-089D5FBD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49CC7-98C4-44B1-7AA4-1993D17B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59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307B8-9402-5F72-7ADD-F1B2B8E2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164974-FA5D-B28F-D1AD-0DB969FA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8DA-D01B-7EA2-6CDF-CFE523DC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DF200-B7A0-891F-9562-DFA3CB82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6DC09-55F1-4932-8069-C7F0FB4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80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E1732-74F9-C407-C28F-9951FD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63E60-B48E-BB54-8436-A9A685E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EC9534-168D-9C47-34B4-0EBEB352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5EB0DE-9EAF-39DC-C803-8EF3EBBF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3A176-8F98-5531-422D-5FDA2A44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47EAA-EEFC-CBD7-EC5C-96A10D8C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65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C73E-FC62-3DF7-5EF1-C23392A0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471AD-FC8D-1540-9AD7-E60669D6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A61AB-48DB-3623-782E-5E8A0AA0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779C3B-B29E-A61A-DEF1-EC0BDB580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50671-9D51-055F-1293-84F387A9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BB4AA4-CE71-0ABB-63DD-2DC59B22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9CC460-2AC8-C2C6-93D5-71A44D3B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10EC90-0AA8-88B9-CD79-5C6E7A58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11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B0A8C-A4B9-35DA-23F1-987314C7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903C48-ECB1-A50C-0642-D6979BE4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C90D0C-B686-CC36-1818-58CA5B8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2F31C5-F61E-8C79-BE7A-74D193ED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312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3DFAF2-1BC8-1F0C-2C55-7616529A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BA3421-00DB-4252-E499-A102891C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463AE7-BC38-B3EC-CBC7-0A3A49E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08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62F27-FEF9-8F9E-2103-EABEC118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92DE5-42B7-032C-7E15-B12AA6E1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F3C8D-D6C1-B9DD-2902-5CB245D9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D3311-C77A-911B-3541-CE690D78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F1F0A-1925-A6DD-1B27-EB9076FA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C7FC0-DCF9-1C3A-1B4D-2EE1376B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29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79531-466B-D97D-5C86-580566FF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341C3B-4A24-0E9F-D539-EAD2764B0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028482-B98E-1327-1485-9B6D9E04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26181-49DA-6510-F896-AFF13874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4B32F-0F82-DE2F-C8F2-80C9AE5C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1F270D-903C-BBB7-2AD3-8AE7BDF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92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9596C4-8ACC-E8E6-5288-B03C71E1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7DC1F-919B-EC1F-7344-87CC4F06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7736E-4D56-D97C-82CE-0038217E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23E7-704C-485F-8A79-9A5592304088}" type="datetimeFigureOut">
              <a:rPr lang="es-GT" smtClean="0"/>
              <a:t>2/06/2025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BA24B-7041-A1BA-2EDB-FA1F6B47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0A9A1-848F-4DB3-49D8-3F7AC8B6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4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customXml" Target="../ink/ink11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22.xml"/><Relationship Id="rId1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customXml" Target="../ink/ink2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1.png"/><Relationship Id="rId18" Type="http://schemas.openxmlformats.org/officeDocument/2006/relationships/customXml" Target="../ink/ink35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50.png"/><Relationship Id="rId17" Type="http://schemas.openxmlformats.org/officeDocument/2006/relationships/image" Target="../media/image53.png"/><Relationship Id="rId2" Type="http://schemas.openxmlformats.org/officeDocument/2006/relationships/image" Target="../media/image45.png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5" Type="http://schemas.openxmlformats.org/officeDocument/2006/relationships/image" Target="../media/image52.png"/><Relationship Id="rId10" Type="http://schemas.openxmlformats.org/officeDocument/2006/relationships/image" Target="../media/image49.png"/><Relationship Id="rId19" Type="http://schemas.openxmlformats.org/officeDocument/2006/relationships/image" Target="../media/image54.png"/><Relationship Id="rId4" Type="http://schemas.openxmlformats.org/officeDocument/2006/relationships/image" Target="../media/image46.png"/><Relationship Id="rId9" Type="http://schemas.openxmlformats.org/officeDocument/2006/relationships/customXml" Target="../ink/ink31.xml"/><Relationship Id="rId14" Type="http://schemas.openxmlformats.org/officeDocument/2006/relationships/customXml" Target="../ink/ink3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customXml" Target="../ink/ink38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customXml" Target="../ink/ink44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7.png"/><Relationship Id="rId5" Type="http://schemas.openxmlformats.org/officeDocument/2006/relationships/customXml" Target="../ink/ink41.xml"/><Relationship Id="rId15" Type="http://schemas.openxmlformats.org/officeDocument/2006/relationships/image" Target="../media/image69.png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43.xml"/><Relationship Id="rId14" Type="http://schemas.openxmlformats.org/officeDocument/2006/relationships/customXml" Target="../ink/ink4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.xml"/><Relationship Id="rId5" Type="http://schemas.openxmlformats.org/officeDocument/2006/relationships/image" Target="../media/image72.png"/><Relationship Id="rId10" Type="http://schemas.openxmlformats.org/officeDocument/2006/relationships/image" Target="../media/image75.png"/><Relationship Id="rId4" Type="http://schemas.openxmlformats.org/officeDocument/2006/relationships/customXml" Target="../ink/ink46.xml"/><Relationship Id="rId9" Type="http://schemas.openxmlformats.org/officeDocument/2006/relationships/customXml" Target="../ink/ink4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5" Type="http://schemas.openxmlformats.org/officeDocument/2006/relationships/image" Target="../media/image78.png"/><Relationship Id="rId4" Type="http://schemas.openxmlformats.org/officeDocument/2006/relationships/customXml" Target="../ink/ink49.xml"/><Relationship Id="rId9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image" Target="../media/image82.png"/><Relationship Id="rId7" Type="http://schemas.openxmlformats.org/officeDocument/2006/relationships/image" Target="../media/image8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.xml"/><Relationship Id="rId11" Type="http://schemas.openxmlformats.org/officeDocument/2006/relationships/image" Target="../media/image86.png"/><Relationship Id="rId5" Type="http://schemas.openxmlformats.org/officeDocument/2006/relationships/image" Target="../media/image83.png"/><Relationship Id="rId10" Type="http://schemas.openxmlformats.org/officeDocument/2006/relationships/customXml" Target="../ink/ink55.xml"/><Relationship Id="rId4" Type="http://schemas.openxmlformats.org/officeDocument/2006/relationships/customXml" Target="../ink/ink52.xml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92.png"/><Relationship Id="rId5" Type="http://schemas.openxmlformats.org/officeDocument/2006/relationships/image" Target="../media/image89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customXml" Target="../ink/ink61.xml"/><Relationship Id="rId10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customXml" Target="../ink/ink6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4.png"/><Relationship Id="rId5" Type="http://schemas.openxmlformats.org/officeDocument/2006/relationships/customXml" Target="../ink/ink65.xml"/><Relationship Id="rId10" Type="http://schemas.openxmlformats.org/officeDocument/2006/relationships/image" Target="../media/image103.png"/><Relationship Id="rId4" Type="http://schemas.openxmlformats.org/officeDocument/2006/relationships/image" Target="../media/image100.png"/><Relationship Id="rId9" Type="http://schemas.openxmlformats.org/officeDocument/2006/relationships/customXml" Target="../ink/ink6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110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" Type="http://schemas.openxmlformats.org/officeDocument/2006/relationships/image" Target="../media/image105.png"/><Relationship Id="rId21" Type="http://schemas.openxmlformats.org/officeDocument/2006/relationships/image" Target="../media/image114.png"/><Relationship Id="rId7" Type="http://schemas.openxmlformats.org/officeDocument/2006/relationships/image" Target="../media/image107.png"/><Relationship Id="rId12" Type="http://schemas.openxmlformats.org/officeDocument/2006/relationships/customXml" Target="../ink/ink72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2" Type="http://schemas.openxmlformats.org/officeDocument/2006/relationships/image" Target="../media/image104.png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1" Type="http://schemas.openxmlformats.org/officeDocument/2006/relationships/image" Target="../media/image109.png"/><Relationship Id="rId24" Type="http://schemas.openxmlformats.org/officeDocument/2006/relationships/customXml" Target="../ink/ink78.xml"/><Relationship Id="rId5" Type="http://schemas.openxmlformats.org/officeDocument/2006/relationships/image" Target="../media/image106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10" Type="http://schemas.openxmlformats.org/officeDocument/2006/relationships/customXml" Target="../ink/ink71.xml"/><Relationship Id="rId19" Type="http://schemas.openxmlformats.org/officeDocument/2006/relationships/image" Target="../media/image113.png"/><Relationship Id="rId4" Type="http://schemas.openxmlformats.org/officeDocument/2006/relationships/customXml" Target="../ink/ink68.xml"/><Relationship Id="rId9" Type="http://schemas.openxmlformats.org/officeDocument/2006/relationships/image" Target="../media/image108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1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.xml"/><Relationship Id="rId5" Type="http://schemas.openxmlformats.org/officeDocument/2006/relationships/image" Target="../media/image120.png"/><Relationship Id="rId4" Type="http://schemas.openxmlformats.org/officeDocument/2006/relationships/customXml" Target="../ink/ink8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3" Type="http://schemas.openxmlformats.org/officeDocument/2006/relationships/image" Target="../media/image123.png"/><Relationship Id="rId7" Type="http://schemas.openxmlformats.org/officeDocument/2006/relationships/image" Target="../media/image125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.xml"/><Relationship Id="rId5" Type="http://schemas.openxmlformats.org/officeDocument/2006/relationships/image" Target="../media/image124.png"/><Relationship Id="rId4" Type="http://schemas.openxmlformats.org/officeDocument/2006/relationships/customXml" Target="../ink/ink82.xml"/><Relationship Id="rId9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0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.xml"/><Relationship Id="rId5" Type="http://schemas.openxmlformats.org/officeDocument/2006/relationships/image" Target="../media/image129.png"/><Relationship Id="rId4" Type="http://schemas.openxmlformats.org/officeDocument/2006/relationships/customXml" Target="../ink/ink8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.xml"/><Relationship Id="rId11" Type="http://schemas.openxmlformats.org/officeDocument/2006/relationships/image" Target="../media/image136.png"/><Relationship Id="rId5" Type="http://schemas.openxmlformats.org/officeDocument/2006/relationships/image" Target="../media/image133.png"/><Relationship Id="rId10" Type="http://schemas.openxmlformats.org/officeDocument/2006/relationships/customXml" Target="../ink/ink90.xml"/><Relationship Id="rId4" Type="http://schemas.openxmlformats.org/officeDocument/2006/relationships/customXml" Target="../ink/ink87.xml"/><Relationship Id="rId9" Type="http://schemas.openxmlformats.org/officeDocument/2006/relationships/image" Target="../media/image13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1.xml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png"/><Relationship Id="rId5" Type="http://schemas.openxmlformats.org/officeDocument/2006/relationships/customXml" Target="../ink/ink92.xml"/><Relationship Id="rId4" Type="http://schemas.openxmlformats.org/officeDocument/2006/relationships/image" Target="../media/image13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customXml" Target="../ink/ink93.xml"/><Relationship Id="rId7" Type="http://schemas.openxmlformats.org/officeDocument/2006/relationships/customXml" Target="../ink/ink95.xml"/><Relationship Id="rId12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customXml" Target="../ink/ink97.xml"/><Relationship Id="rId5" Type="http://schemas.openxmlformats.org/officeDocument/2006/relationships/customXml" Target="../ink/ink94.xml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customXml" Target="../ink/ink9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customXml" Target="../ink/ink103.xml"/><Relationship Id="rId3" Type="http://schemas.openxmlformats.org/officeDocument/2006/relationships/customXml" Target="../ink/ink98.xml"/><Relationship Id="rId7" Type="http://schemas.openxmlformats.org/officeDocument/2006/relationships/customXml" Target="../ink/ink100.xml"/><Relationship Id="rId12" Type="http://schemas.openxmlformats.org/officeDocument/2006/relationships/image" Target="../media/image151.png"/><Relationship Id="rId2" Type="http://schemas.openxmlformats.org/officeDocument/2006/relationships/image" Target="../media/image146.png"/><Relationship Id="rId16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11" Type="http://schemas.openxmlformats.org/officeDocument/2006/relationships/customXml" Target="../ink/ink102.xml"/><Relationship Id="rId5" Type="http://schemas.openxmlformats.org/officeDocument/2006/relationships/customXml" Target="../ink/ink99.xml"/><Relationship Id="rId15" Type="http://schemas.openxmlformats.org/officeDocument/2006/relationships/customXml" Target="../ink/ink104.xml"/><Relationship Id="rId10" Type="http://schemas.openxmlformats.org/officeDocument/2006/relationships/image" Target="../media/image150.png"/><Relationship Id="rId4" Type="http://schemas.openxmlformats.org/officeDocument/2006/relationships/image" Target="../media/image147.png"/><Relationship Id="rId9" Type="http://schemas.openxmlformats.org/officeDocument/2006/relationships/customXml" Target="../ink/ink101.xml"/><Relationship Id="rId14" Type="http://schemas.openxmlformats.org/officeDocument/2006/relationships/image" Target="../media/image1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5.xml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5" Type="http://schemas.openxmlformats.org/officeDocument/2006/relationships/customXml" Target="../ink/ink106.xml"/><Relationship Id="rId4" Type="http://schemas.openxmlformats.org/officeDocument/2006/relationships/image" Target="../media/image1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7.xml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.png"/><Relationship Id="rId5" Type="http://schemas.openxmlformats.org/officeDocument/2006/relationships/customXml" Target="../ink/ink108.xml"/><Relationship Id="rId4" Type="http://schemas.openxmlformats.org/officeDocument/2006/relationships/image" Target="../media/image15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3" Type="http://schemas.openxmlformats.org/officeDocument/2006/relationships/image" Target="../media/image161.png"/><Relationship Id="rId7" Type="http://schemas.openxmlformats.org/officeDocument/2006/relationships/image" Target="../media/image16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.xml"/><Relationship Id="rId11" Type="http://schemas.openxmlformats.org/officeDocument/2006/relationships/image" Target="../media/image165.png"/><Relationship Id="rId5" Type="http://schemas.openxmlformats.org/officeDocument/2006/relationships/image" Target="../media/image162.png"/><Relationship Id="rId10" Type="http://schemas.openxmlformats.org/officeDocument/2006/relationships/customXml" Target="../ink/ink112.xml"/><Relationship Id="rId4" Type="http://schemas.openxmlformats.org/officeDocument/2006/relationships/customXml" Target="../ink/ink109.xml"/><Relationship Id="rId9" Type="http://schemas.openxmlformats.org/officeDocument/2006/relationships/image" Target="../media/image16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customXml" Target="../ink/ink117.xml"/><Relationship Id="rId3" Type="http://schemas.openxmlformats.org/officeDocument/2006/relationships/customXml" Target="../ink/ink113.xml"/><Relationship Id="rId7" Type="http://schemas.openxmlformats.org/officeDocument/2006/relationships/image" Target="../media/image169.png"/><Relationship Id="rId12" Type="http://schemas.openxmlformats.org/officeDocument/2006/relationships/image" Target="../media/image172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11" Type="http://schemas.openxmlformats.org/officeDocument/2006/relationships/customXml" Target="../ink/ink116.xml"/><Relationship Id="rId5" Type="http://schemas.openxmlformats.org/officeDocument/2006/relationships/customXml" Target="../ink/ink114.xml"/><Relationship Id="rId10" Type="http://schemas.openxmlformats.org/officeDocument/2006/relationships/image" Target="../media/image171.png"/><Relationship Id="rId4" Type="http://schemas.openxmlformats.org/officeDocument/2006/relationships/image" Target="../media/image167.png"/><Relationship Id="rId9" Type="http://schemas.openxmlformats.org/officeDocument/2006/relationships/customXml" Target="../ink/ink115.xml"/><Relationship Id="rId14" Type="http://schemas.openxmlformats.org/officeDocument/2006/relationships/image" Target="../media/image17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8.xml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6.png"/><Relationship Id="rId5" Type="http://schemas.openxmlformats.org/officeDocument/2006/relationships/customXml" Target="../ink/ink119.xml"/><Relationship Id="rId4" Type="http://schemas.openxmlformats.org/officeDocument/2006/relationships/image" Target="../media/image17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9.png"/><Relationship Id="rId4" Type="http://schemas.openxmlformats.org/officeDocument/2006/relationships/customXml" Target="../ink/ink1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18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2.xml"/><Relationship Id="rId5" Type="http://schemas.openxmlformats.org/officeDocument/2006/relationships/image" Target="../media/image182.png"/><Relationship Id="rId4" Type="http://schemas.openxmlformats.org/officeDocument/2006/relationships/customXml" Target="../ink/ink12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D99AB0-EEDC-5F7D-F641-97607A5F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15" y="795132"/>
            <a:ext cx="9027569" cy="5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4B034A-8596-573B-24A1-B2BBE928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34" y="928227"/>
            <a:ext cx="9763391" cy="57583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C451B6C-58BA-3B54-A9F1-FA42FC18A932}"/>
              </a:ext>
            </a:extLst>
          </p:cNvPr>
          <p:cNvSpPr txBox="1"/>
          <p:nvPr/>
        </p:nvSpPr>
        <p:spPr>
          <a:xfrm>
            <a:off x="7477125" y="552450"/>
            <a:ext cx="3314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opción muestra si hay una liberación de grados de libertad en el elemento </a:t>
            </a:r>
          </a:p>
          <a:p>
            <a:endParaRPr lang="es-MX" dirty="0"/>
          </a:p>
          <a:p>
            <a:r>
              <a:rPr lang="es-MX" dirty="0"/>
              <a:t>Si aparece el circulo en cada elemento es porque estan articulados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2E7D1AF-EE47-7717-3517-48AE6EFBA452}"/>
                  </a:ext>
                </a:extLst>
              </p14:cNvPr>
              <p14:cNvContentPartPr/>
              <p14:nvPr/>
            </p14:nvContentPartPr>
            <p14:xfrm>
              <a:off x="2781075" y="3447570"/>
              <a:ext cx="1256400" cy="691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2E7D1AF-EE47-7717-3517-48AE6EFBA4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9075" y="3303570"/>
                <a:ext cx="1400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E45EC1F-A2D8-ED23-C03B-D103A54C22C2}"/>
                  </a:ext>
                </a:extLst>
              </p14:cNvPr>
              <p14:cNvContentPartPr/>
              <p14:nvPr/>
            </p14:nvContentPartPr>
            <p14:xfrm>
              <a:off x="6114675" y="2623170"/>
              <a:ext cx="1386360" cy="6436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E45EC1F-A2D8-ED23-C03B-D103A54C22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2675" y="2479530"/>
                <a:ext cx="153000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97EF492-6AF7-D56B-E691-7D2F5ADF5552}"/>
                  </a:ext>
                </a:extLst>
              </p14:cNvPr>
              <p14:cNvContentPartPr/>
              <p14:nvPr/>
            </p14:nvContentPartPr>
            <p14:xfrm>
              <a:off x="6021435" y="5227050"/>
              <a:ext cx="1179720" cy="3765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97EF492-6AF7-D56B-E691-7D2F5ADF55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9795" y="5083410"/>
                <a:ext cx="13233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6B840D5-EC78-396C-5F67-929FB81AE0EE}"/>
                  </a:ext>
                </a:extLst>
              </p14:cNvPr>
              <p14:cNvContentPartPr/>
              <p14:nvPr/>
            </p14:nvContentPartPr>
            <p14:xfrm>
              <a:off x="9371955" y="2637930"/>
              <a:ext cx="1562760" cy="1045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6B840D5-EC78-396C-5F67-929FB81AE0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0315" y="2494290"/>
                <a:ext cx="1706400" cy="1332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98C384B3-6027-9F3A-0ECD-309728701C9F}"/>
              </a:ext>
            </a:extLst>
          </p:cNvPr>
          <p:cNvSpPr/>
          <p:nvPr/>
        </p:nvSpPr>
        <p:spPr>
          <a:xfrm>
            <a:off x="3074504" y="212035"/>
            <a:ext cx="808383" cy="340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9439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537637-3FF0-C027-88AB-ADE9CAC6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43" y="2630503"/>
            <a:ext cx="8897592" cy="374384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4460588-DAA8-0037-B920-1844B32135AF}"/>
              </a:ext>
            </a:extLst>
          </p:cNvPr>
          <p:cNvSpPr txBox="1"/>
          <p:nvPr/>
        </p:nvSpPr>
        <p:spPr>
          <a:xfrm>
            <a:off x="2411896" y="477078"/>
            <a:ext cx="45189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si alguna manera no hubiésemos colocado la viga de manera correcta con sus restricciones como se observa se realiza el siguiente procedimiento, </a:t>
            </a:r>
            <a:r>
              <a:rPr lang="es-ES" b="1" dirty="0">
                <a:solidFill>
                  <a:srgbClr val="FF0000"/>
                </a:solidFill>
              </a:rPr>
              <a:t>pero antes hay que seleccionarlo</a:t>
            </a:r>
            <a:endParaRPr lang="es-GT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98220E7-7251-DBB4-E88E-60ADF7CE9192}"/>
                  </a:ext>
                </a:extLst>
              </p14:cNvPr>
              <p14:cNvContentPartPr/>
              <p14:nvPr/>
            </p14:nvContentPartPr>
            <p14:xfrm>
              <a:off x="7116381" y="3270762"/>
              <a:ext cx="3269880" cy="1130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98220E7-7251-DBB4-E88E-60ADF7CE91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1381" y="3180762"/>
                <a:ext cx="335952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4323923-ABDD-4290-0920-0B87C93791E7}"/>
                  </a:ext>
                </a:extLst>
              </p14:cNvPr>
              <p14:cNvContentPartPr/>
              <p14:nvPr/>
            </p14:nvContentPartPr>
            <p14:xfrm>
              <a:off x="2199861" y="5841162"/>
              <a:ext cx="1418400" cy="698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4323923-ABDD-4290-0920-0B87C93791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4861" y="5751162"/>
                <a:ext cx="15080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12937B4-3696-9A06-19F2-F36F1EC136D9}"/>
                  </a:ext>
                </a:extLst>
              </p14:cNvPr>
              <p14:cNvContentPartPr/>
              <p14:nvPr/>
            </p14:nvContentPartPr>
            <p14:xfrm>
              <a:off x="6930981" y="2794482"/>
              <a:ext cx="2531520" cy="828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12937B4-3696-9A06-19F2-F36F1EC136D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5981" y="2704482"/>
                <a:ext cx="2621160" cy="10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E7FEE6C-8569-AE8C-3166-C3F864F1642A}"/>
                  </a:ext>
                </a:extLst>
              </p14:cNvPr>
              <p14:cNvContentPartPr/>
              <p14:nvPr/>
            </p14:nvContentPartPr>
            <p14:xfrm>
              <a:off x="8044101" y="2928402"/>
              <a:ext cx="1484640" cy="5176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E7FEE6C-8569-AE8C-3166-C3F864F164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99101" y="2838402"/>
                <a:ext cx="1574280" cy="6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24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5E01D0-2BB1-B874-9AA9-D66F81BFDAC2}"/>
              </a:ext>
            </a:extLst>
          </p:cNvPr>
          <p:cNvSpPr txBox="1"/>
          <p:nvPr/>
        </p:nvSpPr>
        <p:spPr>
          <a:xfrm>
            <a:off x="7115175" y="533399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Liberar de forma parcial algún extremo del elemento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BF348-74DF-A656-8E9C-010150E8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7" y="1476045"/>
            <a:ext cx="792590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AA13A3-B68B-68D1-3576-578070152D69}"/>
              </a:ext>
            </a:extLst>
          </p:cNvPr>
          <p:cNvSpPr txBox="1"/>
          <p:nvPr/>
        </p:nvSpPr>
        <p:spPr>
          <a:xfrm>
            <a:off x="7726017" y="516835"/>
            <a:ext cx="3233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Aparece el conjunto de 6 grados de libertad, cortante, </a:t>
            </a:r>
            <a:r>
              <a:rPr lang="es-ES" dirty="0" err="1"/>
              <a:t>torsion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Seleccionamos los últimos 2, para liberar momentos en los 2 extremos </a:t>
            </a:r>
          </a:p>
          <a:p>
            <a:r>
              <a:rPr lang="es-GT" dirty="0"/>
              <a:t> </a:t>
            </a:r>
          </a:p>
          <a:p>
            <a:r>
              <a:rPr lang="es-GT" dirty="0"/>
              <a:t>Y para el caso de </a:t>
            </a:r>
            <a:r>
              <a:rPr lang="es-GT" dirty="0" err="1"/>
              <a:t>torsion</a:t>
            </a:r>
            <a:r>
              <a:rPr lang="es-GT" dirty="0"/>
              <a:t> solo se libera uno de los 2 lados </a:t>
            </a:r>
          </a:p>
          <a:p>
            <a:endParaRPr lang="es-GT" dirty="0"/>
          </a:p>
          <a:p>
            <a:r>
              <a:rPr lang="es-GT" dirty="0"/>
              <a:t>Cual es el punto </a:t>
            </a:r>
            <a:r>
              <a:rPr lang="es-GT" dirty="0" err="1"/>
              <a:t>star</a:t>
            </a:r>
            <a:r>
              <a:rPr lang="es-GT" dirty="0"/>
              <a:t> 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68B6FE-4838-4A46-9B45-F3C90DF4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5" y="410818"/>
            <a:ext cx="6992326" cy="38581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32A789-BD61-6EA8-EEAE-43A3ADA06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81" y="3967257"/>
            <a:ext cx="6916115" cy="1600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FB3FED7-A8A5-FB4D-4F4E-80E65BF2A4DD}"/>
                  </a:ext>
                </a:extLst>
              </p14:cNvPr>
              <p14:cNvContentPartPr/>
              <p14:nvPr/>
            </p14:nvContentPartPr>
            <p14:xfrm>
              <a:off x="4757661" y="4214322"/>
              <a:ext cx="3061440" cy="4125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FB3FED7-A8A5-FB4D-4F4E-80E65BF2A4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1661" y="4142322"/>
                <a:ext cx="31330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1771EBEF-61E7-3079-B209-8C3E2DD41B29}"/>
                  </a:ext>
                </a:extLst>
              </p14:cNvPr>
              <p14:cNvContentPartPr/>
              <p14:nvPr/>
            </p14:nvContentPartPr>
            <p14:xfrm>
              <a:off x="4585221" y="1351602"/>
              <a:ext cx="676080" cy="1198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1771EBEF-61E7-3079-B209-8C3E2DD41B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9221" y="1279602"/>
                <a:ext cx="747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5A1AA75-3578-2E3E-92AA-7072566B2C4A}"/>
                  </a:ext>
                </a:extLst>
              </p14:cNvPr>
              <p14:cNvContentPartPr/>
              <p14:nvPr/>
            </p14:nvContentPartPr>
            <p14:xfrm>
              <a:off x="861381" y="1465722"/>
              <a:ext cx="54720" cy="7056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5A1AA75-3578-2E3E-92AA-7072566B2C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1" y="1393722"/>
                <a:ext cx="126360" cy="84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AFE73C82-11F6-45DB-78E9-4D0033ED2BFF}"/>
                  </a:ext>
                </a:extLst>
              </p14:cNvPr>
              <p14:cNvContentPartPr/>
              <p14:nvPr/>
            </p14:nvContentPartPr>
            <p14:xfrm>
              <a:off x="1351701" y="4545522"/>
              <a:ext cx="795600" cy="4910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AFE73C82-11F6-45DB-78E9-4D0033ED2B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01" y="4473522"/>
                <a:ext cx="86724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C04DE286-6325-55E5-BB8C-891A24B4CB71}"/>
                  </a:ext>
                </a:extLst>
              </p14:cNvPr>
              <p14:cNvContentPartPr/>
              <p14:nvPr/>
            </p14:nvContentPartPr>
            <p14:xfrm>
              <a:off x="6387381" y="4280562"/>
              <a:ext cx="1445040" cy="29592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C04DE286-6325-55E5-BB8C-891A24B4CB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1381" y="4208562"/>
                <a:ext cx="151668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94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02467E-5BAE-9319-A05C-CF8B059F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45" y="409153"/>
            <a:ext cx="7249537" cy="60396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C979887-F7A9-FDB4-7833-78FBEDBA7C7C}"/>
              </a:ext>
            </a:extLst>
          </p:cNvPr>
          <p:cNvSpPr txBox="1"/>
          <p:nvPr/>
        </p:nvSpPr>
        <p:spPr>
          <a:xfrm>
            <a:off x="7089913" y="1258956"/>
            <a:ext cx="404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seleccionan los 4 puntos de debajo de los empotramientos </a:t>
            </a:r>
          </a:p>
          <a:p>
            <a:endParaRPr lang="es-ES" dirty="0"/>
          </a:p>
          <a:p>
            <a:r>
              <a:rPr lang="es-ES" dirty="0"/>
              <a:t>Asignar </a:t>
            </a:r>
            <a:r>
              <a:rPr lang="es-ES" dirty="0" err="1"/>
              <a:t>join</a:t>
            </a:r>
            <a:r>
              <a:rPr lang="es-ES" dirty="0"/>
              <a:t>, restricciones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0106268-E707-6F58-6645-B35D8E094AD7}"/>
                  </a:ext>
                </a:extLst>
              </p14:cNvPr>
              <p14:cNvContentPartPr/>
              <p14:nvPr/>
            </p14:nvContentPartPr>
            <p14:xfrm>
              <a:off x="2650581" y="5950242"/>
              <a:ext cx="848520" cy="106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0106268-E707-6F58-6645-B35D8E094A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5581" y="5860242"/>
                <a:ext cx="938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5AB2D8A-8D7C-0692-6CC6-C38519AB4B5B}"/>
                  </a:ext>
                </a:extLst>
              </p14:cNvPr>
              <p14:cNvContentPartPr/>
              <p14:nvPr/>
            </p14:nvContentPartPr>
            <p14:xfrm>
              <a:off x="5194701" y="5884002"/>
              <a:ext cx="928080" cy="1465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5AB2D8A-8D7C-0692-6CC6-C38519AB4B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49701" y="5794002"/>
                <a:ext cx="1017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87B743A-AE93-E3BA-3707-728CC2696452}"/>
                  </a:ext>
                </a:extLst>
              </p14:cNvPr>
              <p14:cNvContentPartPr/>
              <p14:nvPr/>
            </p14:nvContentPartPr>
            <p14:xfrm>
              <a:off x="4651461" y="5950242"/>
              <a:ext cx="1312200" cy="270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87B743A-AE93-E3BA-3707-728CC26964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6461" y="5860242"/>
                <a:ext cx="14018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5E267D0-DF80-AC13-8080-3FFC40E6B476}"/>
                  </a:ext>
                </a:extLst>
              </p14:cNvPr>
              <p14:cNvContentPartPr/>
              <p14:nvPr/>
            </p14:nvContentPartPr>
            <p14:xfrm>
              <a:off x="7407981" y="5923602"/>
              <a:ext cx="609840" cy="982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5E267D0-DF80-AC13-8080-3FFC40E6B4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62981" y="5833602"/>
                <a:ext cx="699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835B764-1E39-AA20-C6DD-91693460D94D}"/>
                  </a:ext>
                </a:extLst>
              </p14:cNvPr>
              <p14:cNvContentPartPr/>
              <p14:nvPr/>
            </p14:nvContentPartPr>
            <p14:xfrm>
              <a:off x="9687501" y="6029802"/>
              <a:ext cx="676080" cy="806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835B764-1E39-AA20-C6DD-91693460D9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42501" y="5939802"/>
                <a:ext cx="765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FD10FA9-130C-0A5C-D7C5-9BA1F92ACA5F}"/>
                  </a:ext>
                </a:extLst>
              </p14:cNvPr>
              <p14:cNvContentPartPr/>
              <p14:nvPr/>
            </p14:nvContentPartPr>
            <p14:xfrm>
              <a:off x="1842021" y="469242"/>
              <a:ext cx="5433840" cy="6490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FD10FA9-130C-0A5C-D7C5-9BA1F92ACA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97021" y="379242"/>
                <a:ext cx="5523480" cy="82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73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7EC95D-A88A-23E8-9FF3-DFEEB5351B92}"/>
              </a:ext>
            </a:extLst>
          </p:cNvPr>
          <p:cNvSpPr txBox="1"/>
          <p:nvPr/>
        </p:nvSpPr>
        <p:spPr>
          <a:xfrm>
            <a:off x="2544417" y="556591"/>
            <a:ext cx="280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Quitamos todas las restricciones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3C449CE-0C05-BD33-38D5-F5CF6974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28" y="1271286"/>
            <a:ext cx="8183117" cy="4315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EDDD0BE-6ED5-AFD8-D613-A6BED82984C2}"/>
                  </a:ext>
                </a:extLst>
              </p14:cNvPr>
              <p14:cNvContentPartPr/>
              <p14:nvPr/>
            </p14:nvContentPartPr>
            <p14:xfrm>
              <a:off x="3803301" y="1895202"/>
              <a:ext cx="226080" cy="6382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EDDD0BE-6ED5-AFD8-D613-A6BED8298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8301" y="1805202"/>
                <a:ext cx="31572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F16951C-FBAD-DFE2-0DA7-3A5E67863E50}"/>
                  </a:ext>
                </a:extLst>
              </p14:cNvPr>
              <p14:cNvContentPartPr/>
              <p14:nvPr/>
            </p14:nvContentPartPr>
            <p14:xfrm>
              <a:off x="4810581" y="1722762"/>
              <a:ext cx="371520" cy="7426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F16951C-FBAD-DFE2-0DA7-3A5E67863E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5581" y="1632762"/>
                <a:ext cx="4611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6D2B8C9-2E32-FA90-3E77-E10ABDEF5FCB}"/>
                  </a:ext>
                </a:extLst>
              </p14:cNvPr>
              <p14:cNvContentPartPr/>
              <p14:nvPr/>
            </p14:nvContentPartPr>
            <p14:xfrm>
              <a:off x="1736181" y="5141682"/>
              <a:ext cx="8210880" cy="3996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6D2B8C9-2E32-FA90-3E77-E10ABDEF5F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1181" y="5051682"/>
                <a:ext cx="830052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12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91B143-FF82-1AC6-7ADA-02A526F3D7A8}"/>
              </a:ext>
            </a:extLst>
          </p:cNvPr>
          <p:cNvSpPr txBox="1"/>
          <p:nvPr/>
        </p:nvSpPr>
        <p:spPr>
          <a:xfrm>
            <a:off x="1908313" y="649357"/>
            <a:ext cx="418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asignamos un empotramiento al inicio izquierdo inferior según el ejemplo </a:t>
            </a:r>
            <a:r>
              <a:rPr lang="es-ES" b="1" dirty="0"/>
              <a:t>seleccionamos antes ese punto, </a:t>
            </a:r>
            <a:r>
              <a:rPr lang="es-ES" dirty="0"/>
              <a:t>restricción en 3 </a:t>
            </a:r>
            <a:r>
              <a:rPr lang="es-ES" dirty="0" err="1"/>
              <a:t>traslacciones</a:t>
            </a:r>
            <a:r>
              <a:rPr lang="es-ES" dirty="0"/>
              <a:t>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AC2473-8678-925F-977C-976E3AE4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37" y="1809524"/>
            <a:ext cx="4791744" cy="32389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E175757-F703-B4AC-914E-0514AD9949DD}"/>
                  </a:ext>
                </a:extLst>
              </p14:cNvPr>
              <p14:cNvContentPartPr/>
              <p14:nvPr/>
            </p14:nvContentPartPr>
            <p14:xfrm>
              <a:off x="1722861" y="4558842"/>
              <a:ext cx="702720" cy="756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E175757-F703-B4AC-914E-0514AD9949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7861" y="4468842"/>
                <a:ext cx="7923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C2FD132-A691-5F7D-68D7-09EA7E98D529}"/>
                  </a:ext>
                </a:extLst>
              </p14:cNvPr>
              <p14:cNvContentPartPr/>
              <p14:nvPr/>
            </p14:nvContentPartPr>
            <p14:xfrm>
              <a:off x="3139461" y="2358882"/>
              <a:ext cx="453600" cy="7830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C2FD132-A691-5F7D-68D7-09EA7E98D5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4461" y="2268882"/>
                <a:ext cx="543240" cy="9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5B631B01-E20A-2A0C-DFEA-14ADE807AD3B}"/>
                  </a:ext>
                </a:extLst>
              </p14:cNvPr>
              <p14:cNvContentPartPr/>
              <p14:nvPr/>
            </p14:nvContentPartPr>
            <p14:xfrm>
              <a:off x="4145661" y="3379482"/>
              <a:ext cx="161640" cy="146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5B631B01-E20A-2A0C-DFEA-14ADE807AD3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0661" y="3289482"/>
                <a:ext cx="2512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408E719-23E8-4A6E-DF0F-242B8DFF006B}"/>
                  </a:ext>
                </a:extLst>
              </p14:cNvPr>
              <p14:cNvContentPartPr/>
              <p14:nvPr/>
            </p14:nvContentPartPr>
            <p14:xfrm>
              <a:off x="4105341" y="3259962"/>
              <a:ext cx="153360" cy="3870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408E719-23E8-4A6E-DF0F-242B8DFF00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0341" y="3169962"/>
                <a:ext cx="24300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49D5F27-9AF4-5EC0-C989-6847FBF5E409}"/>
                  </a:ext>
                </a:extLst>
              </p14:cNvPr>
              <p14:cNvContentPartPr/>
              <p14:nvPr/>
            </p14:nvContentPartPr>
            <p14:xfrm>
              <a:off x="1696221" y="4545162"/>
              <a:ext cx="768960" cy="27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49D5F27-9AF4-5EC0-C989-6847FBF5E4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51221" y="4455162"/>
                <a:ext cx="858600" cy="207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CuadroTexto 9">
            <a:extLst>
              <a:ext uri="{FF2B5EF4-FFF2-40B4-BE49-F238E27FC236}">
                <a16:creationId xmlns:a16="http://schemas.microsoft.com/office/drawing/2014/main" id="{EE91D816-D5D2-E66E-8A4D-F862991A5510}"/>
              </a:ext>
            </a:extLst>
          </p:cNvPr>
          <p:cNvSpPr txBox="1"/>
          <p:nvPr/>
        </p:nvSpPr>
        <p:spPr>
          <a:xfrm>
            <a:off x="6520069" y="490777"/>
            <a:ext cx="4386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el otro extremo de rodillo que se desplaza en x y </a:t>
            </a:r>
            <a:r>
              <a:rPr lang="es-ES" dirty="0" err="1"/>
              <a:t>y</a:t>
            </a:r>
            <a:r>
              <a:rPr lang="es-ES" dirty="0"/>
              <a:t> pero no en z, </a:t>
            </a:r>
            <a:r>
              <a:rPr lang="es-ES" b="1" dirty="0"/>
              <a:t>lo </a:t>
            </a:r>
            <a:r>
              <a:rPr lang="es-ES" b="1" dirty="0" err="1"/>
              <a:t>seleccineamos</a:t>
            </a:r>
            <a:r>
              <a:rPr lang="es-ES" b="1" dirty="0"/>
              <a:t> antes, </a:t>
            </a:r>
            <a:r>
              <a:rPr lang="es-ES" dirty="0"/>
              <a:t>también se restringe alrededor de y, y solo se deja libre alrededor de x, para que no salga del </a:t>
            </a:r>
            <a:r>
              <a:rPr lang="es-ES" dirty="0" err="1"/>
              <a:t>planpo</a:t>
            </a:r>
            <a:r>
              <a:rPr lang="es-ES" dirty="0"/>
              <a:t> </a:t>
            </a:r>
            <a:endParaRPr lang="es-GT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133B815-B6B2-16AE-80C6-9BFD92F292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8487" y="2358882"/>
            <a:ext cx="4896533" cy="3496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C3EE3C4F-9D18-F731-4CEF-6BA4CCD4DA2E}"/>
                  </a:ext>
                </a:extLst>
              </p14:cNvPr>
              <p14:cNvContentPartPr/>
              <p14:nvPr/>
            </p14:nvContentPartPr>
            <p14:xfrm>
              <a:off x="6546501" y="3073482"/>
              <a:ext cx="1179720" cy="42552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C3EE3C4F-9D18-F731-4CEF-6BA4CCD4DA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01501" y="2983482"/>
                <a:ext cx="126936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27CCB1D1-A3B0-63C3-0EBB-3157C5F0187F}"/>
                  </a:ext>
                </a:extLst>
              </p14:cNvPr>
              <p14:cNvContentPartPr/>
              <p14:nvPr/>
            </p14:nvContentPartPr>
            <p14:xfrm>
              <a:off x="10177821" y="4941882"/>
              <a:ext cx="1060560" cy="2534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27CCB1D1-A3B0-63C3-0EBB-3157C5F018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32821" y="4851882"/>
                <a:ext cx="115020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7FD80EF4-0FC9-E58C-D5D5-BC595B857C0D}"/>
                  </a:ext>
                </a:extLst>
              </p14:cNvPr>
              <p14:cNvContentPartPr/>
              <p14:nvPr/>
            </p14:nvContentPartPr>
            <p14:xfrm>
              <a:off x="9780021" y="4825602"/>
              <a:ext cx="954720" cy="26352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7FD80EF4-0FC9-E58C-D5D5-BC595B857C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35021" y="4735602"/>
                <a:ext cx="104436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7325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26794C0-2991-118B-D387-9952BDC98AB3}"/>
              </a:ext>
            </a:extLst>
          </p:cNvPr>
          <p:cNvSpPr txBox="1"/>
          <p:nvPr/>
        </p:nvSpPr>
        <p:spPr>
          <a:xfrm>
            <a:off x="1696277" y="1258956"/>
            <a:ext cx="597673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Colocamos las cargas </a:t>
            </a:r>
            <a:endParaRPr lang="es-GT" sz="8800" dirty="0"/>
          </a:p>
        </p:txBody>
      </p:sp>
    </p:spTree>
    <p:extLst>
      <p:ext uri="{BB962C8B-B14F-4D97-AF65-F5344CB8AC3E}">
        <p14:creationId xmlns:p14="http://schemas.microsoft.com/office/powerpoint/2010/main" val="285918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F502B1F-AEC8-F755-8DF5-D3D13C2329F8}"/>
              </a:ext>
            </a:extLst>
          </p:cNvPr>
          <p:cNvSpPr txBox="1"/>
          <p:nvPr/>
        </p:nvSpPr>
        <p:spPr>
          <a:xfrm>
            <a:off x="6294783" y="622852"/>
            <a:ext cx="2093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Definimo</a:t>
            </a:r>
            <a:r>
              <a:rPr lang="es-ES" dirty="0"/>
              <a:t> cargas en la opción que son patrones de carga, para definir por nombres y otras series de propiedades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165D60-2502-8C26-5EE6-942373DCF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17" y="386417"/>
            <a:ext cx="342947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4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9D5E82F-6890-A4D6-0C9E-448DE504B99C}"/>
              </a:ext>
            </a:extLst>
          </p:cNvPr>
          <p:cNvSpPr txBox="1"/>
          <p:nvPr/>
        </p:nvSpPr>
        <p:spPr>
          <a:xfrm>
            <a:off x="2305879" y="675861"/>
            <a:ext cx="8680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Multiplicador del peso del elemento, allí es uno porque la carga toma en cuenta cuanto pesa cada uno de los elementos y esta por defecto</a:t>
            </a:r>
          </a:p>
          <a:p>
            <a:endParaRPr lang="es-ES" dirty="0"/>
          </a:p>
          <a:p>
            <a:r>
              <a:rPr lang="es-ES" dirty="0"/>
              <a:t>Carga viva, va a servir para colocar la carga a mi estructura luego en ok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F2C8CD-3580-5038-BD82-B8843C0A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50" y="2140215"/>
            <a:ext cx="8383170" cy="3134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32A6D78-CB1E-1DB4-8CC2-45300A4D1903}"/>
                  </a:ext>
                </a:extLst>
              </p14:cNvPr>
              <p14:cNvContentPartPr/>
              <p14:nvPr/>
            </p14:nvContentPartPr>
            <p14:xfrm>
              <a:off x="2676861" y="3644442"/>
              <a:ext cx="4983120" cy="4089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32A6D78-CB1E-1DB4-8CC2-45300A4D19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1861" y="3554442"/>
                <a:ext cx="5072760" cy="58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94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065E59-DCA1-41DD-A810-35E3A10F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84" b="25894"/>
          <a:stretch/>
        </p:blipFill>
        <p:spPr>
          <a:xfrm>
            <a:off x="2512985" y="1158364"/>
            <a:ext cx="7166030" cy="47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E4C4A3-6376-1F70-330F-331F5BC1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71" y="424070"/>
            <a:ext cx="6001588" cy="613495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E3C322C-3FC0-F591-D00B-3A06F492EA3A}"/>
              </a:ext>
            </a:extLst>
          </p:cNvPr>
          <p:cNvSpPr txBox="1"/>
          <p:nvPr/>
        </p:nvSpPr>
        <p:spPr>
          <a:xfrm>
            <a:off x="6096000" y="1444487"/>
            <a:ext cx="454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asignamos cargas en los 2 puntos, hay que </a:t>
            </a:r>
            <a:r>
              <a:rPr lang="es-ES" dirty="0" err="1"/>
              <a:t>seleciconarlos</a:t>
            </a:r>
            <a:r>
              <a:rPr lang="es-ES" dirty="0"/>
              <a:t> antes, se da en asignar una fuerza forcé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0D290E4-58BF-A9F9-DAB1-AD766C44B9E4}"/>
                  </a:ext>
                </a:extLst>
              </p14:cNvPr>
              <p14:cNvContentPartPr/>
              <p14:nvPr/>
            </p14:nvContentPartPr>
            <p14:xfrm>
              <a:off x="1100061" y="1987722"/>
              <a:ext cx="4956480" cy="2955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0D290E4-58BF-A9F9-DAB1-AD766C44B9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061" y="1897722"/>
                <a:ext cx="504612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05A8FAE-CA94-1EF5-D83D-FD1D44F63A16}"/>
                  </a:ext>
                </a:extLst>
              </p14:cNvPr>
              <p14:cNvContentPartPr/>
              <p14:nvPr/>
            </p14:nvContentPartPr>
            <p14:xfrm>
              <a:off x="1139661" y="543402"/>
              <a:ext cx="729360" cy="1072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05A8FAE-CA94-1EF5-D83D-FD1D44F63A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4661" y="453402"/>
                <a:ext cx="8190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01DC72A-3661-B6C3-7E40-EBA42ABC4E0B}"/>
                  </a:ext>
                </a:extLst>
              </p14:cNvPr>
              <p14:cNvContentPartPr/>
              <p14:nvPr/>
            </p14:nvContentPartPr>
            <p14:xfrm>
              <a:off x="3891501" y="5803362"/>
              <a:ext cx="3821760" cy="399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01DC72A-3661-B6C3-7E40-EBA42ABC4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6501" y="5713362"/>
                <a:ext cx="3911400" cy="5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86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E67A00-F8B7-BDA2-B866-3A6A8C1692CE}"/>
              </a:ext>
            </a:extLst>
          </p:cNvPr>
          <p:cNvSpPr txBox="1"/>
          <p:nvPr/>
        </p:nvSpPr>
        <p:spPr>
          <a:xfrm>
            <a:off x="7142920" y="980659"/>
            <a:ext cx="2637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base  a nuestros patrones de carga que previamente definimos, le damos en carga viva </a:t>
            </a:r>
          </a:p>
          <a:p>
            <a:endParaRPr lang="es-ES" dirty="0"/>
          </a:p>
          <a:p>
            <a:r>
              <a:rPr lang="es-ES" dirty="0"/>
              <a:t>Como son fuerzas que van dirigidas hacia abajo le colocamos -4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BFE884-CEA7-EBD6-EC36-53C2A204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21" y="1007632"/>
            <a:ext cx="5671931" cy="55110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AE2E96A-E80C-C9E4-0D38-F0C2FEC7931D}"/>
                  </a:ext>
                </a:extLst>
              </p14:cNvPr>
              <p14:cNvContentPartPr/>
              <p14:nvPr/>
            </p14:nvContentPartPr>
            <p14:xfrm>
              <a:off x="3260061" y="1404882"/>
              <a:ext cx="1073880" cy="1080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AE2E96A-E80C-C9E4-0D38-F0C2FEC79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5061" y="1314882"/>
                <a:ext cx="1163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60EE64E-F040-4F68-4EF5-741E1D9400E5}"/>
                  </a:ext>
                </a:extLst>
              </p14:cNvPr>
              <p14:cNvContentPartPr/>
              <p14:nvPr/>
            </p14:nvContentPartPr>
            <p14:xfrm>
              <a:off x="1272141" y="2535642"/>
              <a:ext cx="1935360" cy="2347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60EE64E-F040-4F68-4EF5-741E1D940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141" y="2445642"/>
                <a:ext cx="2025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090241E-A0ED-31A1-EA5D-05AD2776FAF5}"/>
                  </a:ext>
                </a:extLst>
              </p14:cNvPr>
              <p14:cNvContentPartPr/>
              <p14:nvPr/>
            </p14:nvContentPartPr>
            <p14:xfrm>
              <a:off x="2385261" y="4902282"/>
              <a:ext cx="1126800" cy="2397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090241E-A0ED-31A1-EA5D-05AD2776F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0261" y="4812282"/>
                <a:ext cx="1216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F3DBDDA-BB16-4EA7-66E9-FC2AAE01E82B}"/>
                  </a:ext>
                </a:extLst>
              </p14:cNvPr>
              <p14:cNvContentPartPr/>
              <p14:nvPr/>
            </p14:nvContentPartPr>
            <p14:xfrm>
              <a:off x="1894941" y="4942962"/>
              <a:ext cx="1193040" cy="1594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F3DBDDA-BB16-4EA7-66E9-FC2AAE01E82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9941" y="4852962"/>
                <a:ext cx="1282680" cy="3391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974B3890-BE67-BCA7-F58E-CE42D8D817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8166" y="3749596"/>
            <a:ext cx="3686689" cy="11526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D56B944-CDF1-439B-B365-B134B10FC927}"/>
                  </a:ext>
                </a:extLst>
              </p14:cNvPr>
              <p14:cNvContentPartPr/>
              <p14:nvPr/>
            </p14:nvContentPartPr>
            <p14:xfrm>
              <a:off x="6970581" y="4148082"/>
              <a:ext cx="658800" cy="2296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D56B944-CDF1-439B-B365-B134B10FC9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25581" y="4058082"/>
                <a:ext cx="7484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F79BD4D8-017C-C93F-1D9B-07E83D2008A3}"/>
                  </a:ext>
                </a:extLst>
              </p14:cNvPr>
              <p14:cNvContentPartPr/>
              <p14:nvPr/>
            </p14:nvContentPartPr>
            <p14:xfrm>
              <a:off x="9342621" y="4001922"/>
              <a:ext cx="742680" cy="57060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F79BD4D8-017C-C93F-1D9B-07E83D2008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97621" y="3911922"/>
                <a:ext cx="832320" cy="75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12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9515561-4C63-AE13-702E-50E3ADD19C48}"/>
              </a:ext>
            </a:extLst>
          </p:cNvPr>
          <p:cNvSpPr/>
          <p:nvPr/>
        </p:nvSpPr>
        <p:spPr>
          <a:xfrm>
            <a:off x="3355600" y="2238464"/>
            <a:ext cx="6066695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Chequeo </a:t>
            </a:r>
          </a:p>
        </p:txBody>
      </p:sp>
    </p:spTree>
    <p:extLst>
      <p:ext uri="{BB962C8B-B14F-4D97-AF65-F5344CB8AC3E}">
        <p14:creationId xmlns:p14="http://schemas.microsoft.com/office/powerpoint/2010/main" val="147471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9C8F6D-00C2-6152-EA6A-73A9163B52F7}"/>
              </a:ext>
            </a:extLst>
          </p:cNvPr>
          <p:cNvSpPr txBox="1"/>
          <p:nvPr/>
        </p:nvSpPr>
        <p:spPr>
          <a:xfrm>
            <a:off x="1285461" y="543339"/>
            <a:ext cx="3246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REALIZAMOS EL CHEQUEO, en </a:t>
            </a:r>
            <a:r>
              <a:rPr lang="es-ES" dirty="0" err="1"/>
              <a:t>cheq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  <a:p>
            <a:endParaRPr lang="es-ES" dirty="0"/>
          </a:p>
          <a:p>
            <a:r>
              <a:rPr lang="es-ES" dirty="0"/>
              <a:t>Tiene que verificar todas las opciones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48921C-7122-CDA5-9684-376A7DC0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75" y="2360488"/>
            <a:ext cx="3781953" cy="24768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314C588-D46C-3B53-5D99-E985CA414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689" y="342454"/>
            <a:ext cx="3920102" cy="6173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EF1FB8D-97ED-4D3E-A86C-4B58A9BE7B9E}"/>
                  </a:ext>
                </a:extLst>
              </p14:cNvPr>
              <p14:cNvContentPartPr/>
              <p14:nvPr/>
            </p14:nvContentPartPr>
            <p14:xfrm>
              <a:off x="5843781" y="847962"/>
              <a:ext cx="292320" cy="36712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EF1FB8D-97ED-4D3E-A86C-4B58A9BE7B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8781" y="757962"/>
                <a:ext cx="381960" cy="38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FEF4D09C-FAD2-4FCE-DB95-65FBE7FC291D}"/>
                  </a:ext>
                </a:extLst>
              </p14:cNvPr>
              <p14:cNvContentPartPr/>
              <p14:nvPr/>
            </p14:nvContentPartPr>
            <p14:xfrm>
              <a:off x="1126341" y="2730042"/>
              <a:ext cx="3432600" cy="378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FEF4D09C-FAD2-4FCE-DB95-65FBE7FC29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1341" y="2640042"/>
                <a:ext cx="3522240" cy="55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BE70C10D-C0BF-9F3A-A102-7109C9AF7D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930" y="4837334"/>
            <a:ext cx="4111036" cy="131859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71167A7-F864-E4B9-5D52-A7E228F5E5B5}"/>
              </a:ext>
            </a:extLst>
          </p:cNvPr>
          <p:cNvSpPr txBox="1"/>
          <p:nvPr/>
        </p:nvSpPr>
        <p:spPr>
          <a:xfrm>
            <a:off x="5287617" y="5496629"/>
            <a:ext cx="4479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aparece no </a:t>
            </a:r>
            <a:r>
              <a:rPr lang="es-ES" dirty="0" err="1"/>
              <a:t>warning</a:t>
            </a:r>
            <a:r>
              <a:rPr lang="es-ES" dirty="0"/>
              <a:t>, es que el modelo ha sido chequeado y no aparece ningún mensaje de advertencia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A7C87AB-CE74-E03E-5FCF-6A81124E6D4B}"/>
                  </a:ext>
                </a:extLst>
              </p14:cNvPr>
              <p14:cNvContentPartPr/>
              <p14:nvPr/>
            </p14:nvContentPartPr>
            <p14:xfrm>
              <a:off x="834741" y="5314122"/>
              <a:ext cx="7169760" cy="42804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A7C87AB-CE74-E03E-5FCF-6A81124E6D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9741" y="5224122"/>
                <a:ext cx="725940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628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4286FF2-ABDD-9122-1358-EBEC2A0D0B67}"/>
              </a:ext>
            </a:extLst>
          </p:cNvPr>
          <p:cNvSpPr/>
          <p:nvPr/>
        </p:nvSpPr>
        <p:spPr>
          <a:xfrm>
            <a:off x="3321141" y="2967335"/>
            <a:ext cx="5549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Grados de libertad </a:t>
            </a:r>
          </a:p>
        </p:txBody>
      </p:sp>
    </p:spTree>
    <p:extLst>
      <p:ext uri="{BB962C8B-B14F-4D97-AF65-F5344CB8AC3E}">
        <p14:creationId xmlns:p14="http://schemas.microsoft.com/office/powerpoint/2010/main" val="970062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88D445-904B-E83E-0EF5-44BBBD835541}"/>
              </a:ext>
            </a:extLst>
          </p:cNvPr>
          <p:cNvSpPr txBox="1"/>
          <p:nvPr/>
        </p:nvSpPr>
        <p:spPr>
          <a:xfrm>
            <a:off x="6520069" y="1486763"/>
            <a:ext cx="3180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Grados de libertad</a:t>
            </a:r>
          </a:p>
          <a:p>
            <a:endParaRPr lang="es-ES" dirty="0"/>
          </a:p>
          <a:p>
            <a:r>
              <a:rPr lang="es-ES" dirty="0"/>
              <a:t>Si el edificio es en 3d se hace en 3d, pero para el modelo que trabajamos es en el plano x z, le indicamos plano XZ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782E16-22F7-AA89-7A5F-BF6F727C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872" y="715616"/>
            <a:ext cx="3629532" cy="190526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A1BAAF-8E21-DE2C-60B1-BBF6BB3D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25" y="2827752"/>
            <a:ext cx="4134427" cy="27531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57B4D75-685D-C1B9-CE91-EDD73199640D}"/>
                  </a:ext>
                </a:extLst>
              </p14:cNvPr>
              <p14:cNvContentPartPr/>
              <p14:nvPr/>
            </p14:nvContentPartPr>
            <p14:xfrm>
              <a:off x="1113021" y="1575882"/>
              <a:ext cx="2983320" cy="1789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57B4D75-685D-C1B9-CE91-EDD731996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021" y="1485882"/>
                <a:ext cx="30729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5AB09BB-DC7E-80EF-202C-E1733C6AB247}"/>
                  </a:ext>
                </a:extLst>
              </p14:cNvPr>
              <p14:cNvContentPartPr/>
              <p14:nvPr/>
            </p14:nvContentPartPr>
            <p14:xfrm>
              <a:off x="2278701" y="3564882"/>
              <a:ext cx="614880" cy="8218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5AB09BB-DC7E-80EF-202C-E1733C6AB2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3701" y="3474882"/>
                <a:ext cx="704520" cy="10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BFE6D69-8F69-CCA5-D338-A295DCF8C32D}"/>
                  </a:ext>
                </a:extLst>
              </p14:cNvPr>
              <p14:cNvContentPartPr/>
              <p14:nvPr/>
            </p14:nvContentPartPr>
            <p14:xfrm>
              <a:off x="2040741" y="5102082"/>
              <a:ext cx="835200" cy="810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BFE6D69-8F69-CCA5-D338-A295DCF8C3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5741" y="5012082"/>
                <a:ext cx="924840" cy="26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5052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9D9C536-6B2D-B504-BA55-81B41B3FA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42" y="2487692"/>
            <a:ext cx="8127224" cy="4146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19A7DBC-90CF-9449-096C-EFE99D9351F9}"/>
              </a:ext>
            </a:extLst>
          </p:cNvPr>
          <p:cNvSpPr txBox="1"/>
          <p:nvPr/>
        </p:nvSpPr>
        <p:spPr>
          <a:xfrm>
            <a:off x="5459896" y="424070"/>
            <a:ext cx="5857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Tercera opción, que indican los casos de carga que se quiere correr en el análisis</a:t>
            </a:r>
          </a:p>
          <a:p>
            <a:endParaRPr lang="es-ES" dirty="0"/>
          </a:p>
          <a:p>
            <a:r>
              <a:rPr lang="es-ES" dirty="0"/>
              <a:t>Aparecen 3 casos de carga, a diferencia de los patrones de carga son carga que se asignan </a:t>
            </a:r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33D5EB-6351-D9A3-6CE2-A2395442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45" y="424070"/>
            <a:ext cx="4187552" cy="180281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63E75AD-BBE8-163A-15A3-8FC60772D338}"/>
              </a:ext>
            </a:extLst>
          </p:cNvPr>
          <p:cNvSpPr txBox="1"/>
          <p:nvPr/>
        </p:nvSpPr>
        <p:spPr>
          <a:xfrm>
            <a:off x="8627165" y="2439203"/>
            <a:ext cx="2902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En los casos se suman los casos de análisis modal, que para efectos de este análisis no se necesita</a:t>
            </a:r>
          </a:p>
          <a:p>
            <a:r>
              <a:rPr lang="es-ES"/>
              <a:t>Y puedo deseleccionarlo para que no lo analice, y que solo analice los 2 primeros </a:t>
            </a:r>
          </a:p>
          <a:p>
            <a:endParaRPr lang="es-ES"/>
          </a:p>
          <a:p>
            <a:r>
              <a:rPr lang="es-ES"/>
              <a:t>Pero en realizad solo le damos que analice la </a:t>
            </a:r>
            <a:r>
              <a:rPr lang="es-ES" b="1"/>
              <a:t>CARGA VIVA </a:t>
            </a:r>
            <a:r>
              <a:rPr lang="es-ES"/>
              <a:t>  LUEGO LE DAMOS EN OK  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24B27CD3-CE5C-ADFA-50DA-92E286AEDD46}"/>
                  </a:ext>
                </a:extLst>
              </p14:cNvPr>
              <p14:cNvContentPartPr/>
              <p14:nvPr/>
            </p14:nvContentPartPr>
            <p14:xfrm>
              <a:off x="622701" y="1640322"/>
              <a:ext cx="2399040" cy="28332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24B27CD3-CE5C-ADFA-50DA-92E286AEDD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701" y="1550322"/>
                <a:ext cx="248868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510C8C77-DBF5-CCC0-AC82-C31F4B0A8217}"/>
                  </a:ext>
                </a:extLst>
              </p14:cNvPr>
              <p14:cNvContentPartPr/>
              <p14:nvPr/>
            </p14:nvContentPartPr>
            <p14:xfrm>
              <a:off x="1033821" y="3551562"/>
              <a:ext cx="4519080" cy="3729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510C8C77-DBF5-CCC0-AC82-C31F4B0A82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821" y="3461562"/>
                <a:ext cx="460872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D308305A-F032-E76D-6C6F-DDFDF7B97184}"/>
                  </a:ext>
                </a:extLst>
              </p14:cNvPr>
              <p14:cNvContentPartPr/>
              <p14:nvPr/>
            </p14:nvContentPartPr>
            <p14:xfrm>
              <a:off x="6745221" y="3233322"/>
              <a:ext cx="1483200" cy="6876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D308305A-F032-E76D-6C6F-DDFDF7B971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00221" y="3143322"/>
                <a:ext cx="1572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62AA6558-540B-7A4C-F948-C00767C56B5D}"/>
                  </a:ext>
                </a:extLst>
              </p14:cNvPr>
              <p14:cNvContentPartPr/>
              <p14:nvPr/>
            </p14:nvContentPartPr>
            <p14:xfrm>
              <a:off x="6824781" y="6133122"/>
              <a:ext cx="782280" cy="633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62AA6558-540B-7A4C-F948-C00767C56B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79781" y="6043122"/>
                <a:ext cx="87192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22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A31821C-3EC2-1F87-1E72-ABB6471A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52" y="1539154"/>
            <a:ext cx="7001852" cy="530616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EAF0DAD-2321-02E5-09FA-66EA2CED87B4}"/>
              </a:ext>
            </a:extLst>
          </p:cNvPr>
          <p:cNvSpPr txBox="1"/>
          <p:nvPr/>
        </p:nvSpPr>
        <p:spPr>
          <a:xfrm>
            <a:off x="7832034" y="477079"/>
            <a:ext cx="33130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SI YA ANALIZAMOS EL MODELO  </a:t>
            </a:r>
          </a:p>
          <a:p>
            <a:endParaRPr lang="es-ES" dirty="0"/>
          </a:p>
          <a:p>
            <a:r>
              <a:rPr lang="es-ES" dirty="0"/>
              <a:t>DICE que la estructura es inestable ante todas las condiciones de chequeo </a:t>
            </a:r>
          </a:p>
          <a:p>
            <a:r>
              <a:rPr lang="es-ES" dirty="0"/>
              <a:t>Para efectos de análisis, es solo  una advertencia, debido a que no hay una restricción a momento</a:t>
            </a:r>
          </a:p>
          <a:p>
            <a:r>
              <a:rPr lang="es-ES" dirty="0"/>
              <a:t>Para el análisis en 2D no es inconveniente </a:t>
            </a:r>
          </a:p>
          <a:p>
            <a:r>
              <a:rPr lang="es-ES" dirty="0"/>
              <a:t>Pero si es en 3d si se considera 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9BC9C0-A1C2-D00F-3E28-2C7CB3C9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0" y="427095"/>
            <a:ext cx="2691289" cy="18394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ECDD737-67BC-550B-1EC5-9D056DBD77F2}"/>
                  </a:ext>
                </a:extLst>
              </p14:cNvPr>
              <p14:cNvContentPartPr/>
              <p14:nvPr/>
            </p14:nvContentPartPr>
            <p14:xfrm>
              <a:off x="675981" y="3750282"/>
              <a:ext cx="3949560" cy="3330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ECDD737-67BC-550B-1EC5-9D056DBD7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0981" y="3660282"/>
                <a:ext cx="40392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872CFB8-9766-1A5B-6837-EF14DFE99157}"/>
                  </a:ext>
                </a:extLst>
              </p14:cNvPr>
              <p14:cNvContentPartPr/>
              <p14:nvPr/>
            </p14:nvContentPartPr>
            <p14:xfrm>
              <a:off x="5711661" y="5910642"/>
              <a:ext cx="1973520" cy="1216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872CFB8-9766-1A5B-6837-EF14DFE991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66661" y="5820642"/>
                <a:ext cx="2063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503F0399-3AC7-8B60-013A-27C33ACD9E38}"/>
                  </a:ext>
                </a:extLst>
              </p14:cNvPr>
              <p14:cNvContentPartPr/>
              <p14:nvPr/>
            </p14:nvContentPartPr>
            <p14:xfrm>
              <a:off x="6930981" y="2530962"/>
              <a:ext cx="619560" cy="957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503F0399-3AC7-8B60-013A-27C33ACD9E3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85981" y="2440962"/>
                <a:ext cx="7092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57D2C772-8E30-E3D3-2105-6B1CB8D55A45}"/>
                  </a:ext>
                </a:extLst>
              </p14:cNvPr>
              <p14:cNvContentPartPr/>
              <p14:nvPr/>
            </p14:nvContentPartPr>
            <p14:xfrm>
              <a:off x="1497501" y="740682"/>
              <a:ext cx="963360" cy="4654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57D2C772-8E30-E3D3-2105-6B1CB8D55A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2501" y="650682"/>
                <a:ext cx="1053000" cy="6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7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7004F4C-FF04-EC70-76C7-F808FA41ABBC}"/>
              </a:ext>
            </a:extLst>
          </p:cNvPr>
          <p:cNvSpPr/>
          <p:nvPr/>
        </p:nvSpPr>
        <p:spPr>
          <a:xfrm>
            <a:off x="875351" y="2967335"/>
            <a:ext cx="10441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Despues</a:t>
            </a:r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haber corrido el análisis </a:t>
            </a:r>
          </a:p>
        </p:txBody>
      </p:sp>
    </p:spTree>
    <p:extLst>
      <p:ext uri="{BB962C8B-B14F-4D97-AF65-F5344CB8AC3E}">
        <p14:creationId xmlns:p14="http://schemas.microsoft.com/office/powerpoint/2010/main" val="1974357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DD80AC-A69D-FD4A-6394-D7ED4DE43358}"/>
              </a:ext>
            </a:extLst>
          </p:cNvPr>
          <p:cNvSpPr txBox="1"/>
          <p:nvPr/>
        </p:nvSpPr>
        <p:spPr>
          <a:xfrm>
            <a:off x="5380383" y="636104"/>
            <a:ext cx="5022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Resultados </a:t>
            </a:r>
            <a:r>
              <a:rPr lang="es-ES" dirty="0" err="1"/>
              <a:t>despuesd</a:t>
            </a:r>
            <a:r>
              <a:rPr lang="es-ES" dirty="0"/>
              <a:t> e haber corrido el análisis, menú </a:t>
            </a:r>
            <a:r>
              <a:rPr lang="es-ES" dirty="0" err="1"/>
              <a:t>display</a:t>
            </a:r>
            <a:r>
              <a:rPr lang="es-ES" dirty="0"/>
              <a:t>, como se encuentra la estructura deformada y diagramas de esfuerzos y soportes </a:t>
            </a:r>
          </a:p>
          <a:p>
            <a:r>
              <a:rPr lang="es-GT" dirty="0"/>
              <a:t>VEMOS DIAGRAMAS DE CARGAS, esos valores deberían de aparecer en el diagrama de carga axial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C6AAF7-C95E-8227-0C39-83CBE43F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49" y="2518726"/>
            <a:ext cx="6942917" cy="340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704979-FB69-059D-6D33-ACA38A1F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94" y="1005436"/>
            <a:ext cx="9870316" cy="346544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54DD41F-9A8E-F7F2-4B2E-B99AA5479B37}"/>
              </a:ext>
            </a:extLst>
          </p:cNvPr>
          <p:cNvSpPr txBox="1"/>
          <p:nvPr/>
        </p:nvSpPr>
        <p:spPr>
          <a:xfrm>
            <a:off x="5300870" y="6361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Definiendo sección </a:t>
            </a:r>
          </a:p>
        </p:txBody>
      </p:sp>
    </p:spTree>
    <p:extLst>
      <p:ext uri="{BB962C8B-B14F-4D97-AF65-F5344CB8AC3E}">
        <p14:creationId xmlns:p14="http://schemas.microsoft.com/office/powerpoint/2010/main" val="3273087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1F3B81D-EC17-AB87-1352-412C374BDBFE}"/>
              </a:ext>
            </a:extLst>
          </p:cNvPr>
          <p:cNvSpPr txBox="1"/>
          <p:nvPr/>
        </p:nvSpPr>
        <p:spPr>
          <a:xfrm>
            <a:off x="5989983" y="861391"/>
            <a:ext cx="336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ver </a:t>
            </a:r>
            <a:r>
              <a:rPr lang="es-ES" b="1" dirty="0"/>
              <a:t>CARGAS AXIALES, O EN EL BOTONCITO DE ARRIBA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D8721A-8D9A-2C9C-4508-707B5F52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79" y="1728549"/>
            <a:ext cx="6487430" cy="42680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BD8494A-CA2F-039B-174C-9640CD0961B8}"/>
                  </a:ext>
                </a:extLst>
              </p14:cNvPr>
              <p14:cNvContentPartPr/>
              <p14:nvPr/>
            </p14:nvContentPartPr>
            <p14:xfrm>
              <a:off x="1656621" y="3564882"/>
              <a:ext cx="3392640" cy="673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BD8494A-CA2F-039B-174C-9640CD0961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1621" y="3474882"/>
                <a:ext cx="3482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195979B-AA18-78A7-B9BE-F7C832E3EA18}"/>
                  </a:ext>
                </a:extLst>
              </p14:cNvPr>
              <p14:cNvContentPartPr/>
              <p14:nvPr/>
            </p14:nvContentPartPr>
            <p14:xfrm>
              <a:off x="4890141" y="4214322"/>
              <a:ext cx="2597760" cy="3146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195979B-AA18-78A7-B9BE-F7C832E3EA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5141" y="4124322"/>
                <a:ext cx="268740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8900535-8485-D48B-3D44-088B3D08CE61}"/>
                  </a:ext>
                </a:extLst>
              </p14:cNvPr>
              <p14:cNvContentPartPr/>
              <p14:nvPr/>
            </p14:nvContentPartPr>
            <p14:xfrm>
              <a:off x="1656621" y="2088162"/>
              <a:ext cx="782280" cy="288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8900535-8485-D48B-3D44-088B3D08CE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11621" y="1998162"/>
                <a:ext cx="8719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207D4553-077E-3133-ECEA-1A1D94D2D3C8}"/>
                  </a:ext>
                </a:extLst>
              </p14:cNvPr>
              <p14:cNvContentPartPr/>
              <p14:nvPr/>
            </p14:nvContentPartPr>
            <p14:xfrm>
              <a:off x="6833061" y="2158362"/>
              <a:ext cx="156240" cy="6192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207D4553-077E-3133-ECEA-1A1D94D2D3C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88061" y="2068362"/>
                <a:ext cx="245880" cy="7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058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5BC5A9-E676-DED6-D39C-BD620F54DBFA}"/>
              </a:ext>
            </a:extLst>
          </p:cNvPr>
          <p:cNvSpPr txBox="1"/>
          <p:nvPr/>
        </p:nvSpPr>
        <p:spPr>
          <a:xfrm>
            <a:off x="5592416" y="980661"/>
            <a:ext cx="43334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aparece la opción del caso de carga que yo quiero analizar, solo aparece carga viva, si se hubiera hecho para las </a:t>
            </a:r>
            <a:r>
              <a:rPr lang="es-ES" dirty="0" err="1"/>
              <a:t>ddemas</a:t>
            </a:r>
            <a:r>
              <a:rPr lang="es-ES" dirty="0"/>
              <a:t> cargas si aparecerían </a:t>
            </a:r>
          </a:p>
          <a:p>
            <a:r>
              <a:rPr lang="es-ES" dirty="0"/>
              <a:t>Vamos a presionar en </a:t>
            </a:r>
            <a:r>
              <a:rPr lang="es-ES" b="1" dirty="0"/>
              <a:t>DIAGRAMA DE FUERZAS AXIALES</a:t>
            </a:r>
          </a:p>
          <a:p>
            <a:r>
              <a:rPr lang="es-ES" dirty="0"/>
              <a:t>Opciones de </a:t>
            </a:r>
            <a:r>
              <a:rPr lang="es-ES" dirty="0" err="1"/>
              <a:t>display</a:t>
            </a:r>
            <a:r>
              <a:rPr lang="es-ES" dirty="0"/>
              <a:t> los 2 se selecciona </a:t>
            </a:r>
          </a:p>
          <a:p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EA9F54-8A0C-52A9-75AC-435368973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19" y="251969"/>
            <a:ext cx="4344006" cy="63540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2F3EA12-49FD-FAA8-95B6-70DACC88B567}"/>
                  </a:ext>
                </a:extLst>
              </p14:cNvPr>
              <p14:cNvContentPartPr/>
              <p14:nvPr/>
            </p14:nvContentPartPr>
            <p14:xfrm>
              <a:off x="1139661" y="1041282"/>
              <a:ext cx="2067840" cy="2844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2F3EA12-49FD-FAA8-95B6-70DACC88B5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661" y="969282"/>
                <a:ext cx="21394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0044312-1DD6-7E82-C872-7029FF696D07}"/>
                  </a:ext>
                </a:extLst>
              </p14:cNvPr>
              <p14:cNvContentPartPr/>
              <p14:nvPr/>
            </p14:nvContentPartPr>
            <p14:xfrm>
              <a:off x="1139661" y="1868562"/>
              <a:ext cx="1020960" cy="932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0044312-1DD6-7E82-C872-7029FF696D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3661" y="1796562"/>
                <a:ext cx="10926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026B937-0C74-AE0F-FE07-E07E6A91DEE6}"/>
                  </a:ext>
                </a:extLst>
              </p14:cNvPr>
              <p14:cNvContentPartPr/>
              <p14:nvPr/>
            </p14:nvContentPartPr>
            <p14:xfrm>
              <a:off x="1086741" y="3470562"/>
              <a:ext cx="967680" cy="5205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026B937-0C74-AE0F-FE07-E07E6A91DE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0741" y="3398562"/>
                <a:ext cx="103932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180261EA-D95B-C7F3-A5B7-67F4D353D41C}"/>
                  </a:ext>
                </a:extLst>
              </p14:cNvPr>
              <p14:cNvContentPartPr/>
              <p14:nvPr/>
            </p14:nvContentPartPr>
            <p14:xfrm>
              <a:off x="1510821" y="6053922"/>
              <a:ext cx="835200" cy="1242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180261EA-D95B-C7F3-A5B7-67F4D353D4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74821" y="5981922"/>
                <a:ext cx="906840" cy="26784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Imagen 11">
            <a:extLst>
              <a:ext uri="{FF2B5EF4-FFF2-40B4-BE49-F238E27FC236}">
                <a16:creationId xmlns:a16="http://schemas.microsoft.com/office/drawing/2014/main" id="{F81AF294-5CAE-DC10-18B8-DF57AE637B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1658" y="3429000"/>
            <a:ext cx="5668377" cy="23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0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770F8C-50AC-6B82-66B6-93F9B685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20" y="3561522"/>
            <a:ext cx="8915159" cy="30360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9436679-B7D8-0B67-8FFE-1B64B164C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33" y="366465"/>
            <a:ext cx="7253789" cy="21681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1E95173-C293-8C05-8600-807ADB50C15F}"/>
              </a:ext>
            </a:extLst>
          </p:cNvPr>
          <p:cNvSpPr txBox="1"/>
          <p:nvPr/>
        </p:nvSpPr>
        <p:spPr>
          <a:xfrm>
            <a:off x="2332383" y="2822713"/>
            <a:ext cx="62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TIENEN LOS MISMOS VALORES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C601262-856D-8E46-45C6-BD000DC6C283}"/>
                  </a:ext>
                </a:extLst>
              </p14:cNvPr>
              <p14:cNvContentPartPr/>
              <p14:nvPr/>
            </p14:nvContentPartPr>
            <p14:xfrm>
              <a:off x="2955141" y="1152522"/>
              <a:ext cx="793800" cy="2394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C601262-856D-8E46-45C6-BD000DC6C2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9141" y="1080522"/>
                <a:ext cx="8654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B8F8847-A18E-B0B5-85D8-FBE90DCC550E}"/>
                  </a:ext>
                </a:extLst>
              </p14:cNvPr>
              <p14:cNvContentPartPr/>
              <p14:nvPr/>
            </p14:nvContentPartPr>
            <p14:xfrm>
              <a:off x="3220101" y="4969602"/>
              <a:ext cx="398160" cy="2786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B8F8847-A18E-B0B5-85D8-FBE90DCC55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4101" y="4897602"/>
                <a:ext cx="4698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9B0E0E2A-41B3-55D4-3891-20B0CF929120}"/>
                  </a:ext>
                </a:extLst>
              </p14:cNvPr>
              <p14:cNvContentPartPr/>
              <p14:nvPr/>
            </p14:nvContentPartPr>
            <p14:xfrm>
              <a:off x="7125381" y="4531842"/>
              <a:ext cx="2045880" cy="97380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9B0E0E2A-41B3-55D4-3891-20B0CF9291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16381" y="4522842"/>
                <a:ext cx="2063520" cy="9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D95C5D74-5817-CCC9-5846-B27B73450878}"/>
                  </a:ext>
                </a:extLst>
              </p14:cNvPr>
              <p14:cNvContentPartPr/>
              <p14:nvPr/>
            </p14:nvContentPartPr>
            <p14:xfrm>
              <a:off x="1668501" y="775962"/>
              <a:ext cx="3381120" cy="55767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D95C5D74-5817-CCC9-5846-B27B734508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9501" y="766962"/>
                <a:ext cx="3398760" cy="55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442BD27B-7169-276F-59DD-5A46BBAE20BC}"/>
                  </a:ext>
                </a:extLst>
              </p14:cNvPr>
              <p14:cNvContentPartPr/>
              <p14:nvPr/>
            </p14:nvContentPartPr>
            <p14:xfrm>
              <a:off x="6994341" y="5730282"/>
              <a:ext cx="838800" cy="52560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442BD27B-7169-276F-59DD-5A46BBAE20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5341" y="5721282"/>
                <a:ext cx="85644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72D07CF3-8F3A-949F-C8A9-46587BB561F4}"/>
                  </a:ext>
                </a:extLst>
              </p14:cNvPr>
              <p14:cNvContentPartPr/>
              <p14:nvPr/>
            </p14:nvContentPartPr>
            <p14:xfrm>
              <a:off x="4055301" y="4757562"/>
              <a:ext cx="649440" cy="27864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72D07CF3-8F3A-949F-C8A9-46587BB561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46301" y="4748562"/>
                <a:ext cx="6670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3BAD377A-74D1-9123-365A-13D3B4DE69A3}"/>
                  </a:ext>
                </a:extLst>
              </p14:cNvPr>
              <p14:cNvContentPartPr/>
              <p14:nvPr/>
            </p14:nvContentPartPr>
            <p14:xfrm>
              <a:off x="7659621" y="1033722"/>
              <a:ext cx="716040" cy="35820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3BAD377A-74D1-9123-365A-13D3B4DE69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3621" y="961722"/>
                <a:ext cx="7876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2919040C-35D7-81A3-C2B4-E455386FFE37}"/>
                  </a:ext>
                </a:extLst>
              </p14:cNvPr>
              <p14:cNvContentPartPr/>
              <p14:nvPr/>
            </p14:nvContentPartPr>
            <p14:xfrm>
              <a:off x="5420061" y="725562"/>
              <a:ext cx="1100520" cy="3024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2919040C-35D7-81A3-C2B4-E455386FFE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84061" y="653562"/>
                <a:ext cx="11721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4531D184-8DBF-DA97-732C-2BCDEF911563}"/>
                  </a:ext>
                </a:extLst>
              </p14:cNvPr>
              <p14:cNvContentPartPr/>
              <p14:nvPr/>
            </p14:nvContentPartPr>
            <p14:xfrm>
              <a:off x="4201101" y="2065482"/>
              <a:ext cx="1139760" cy="8172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4531D184-8DBF-DA97-732C-2BCDEF9115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65101" y="1993482"/>
                <a:ext cx="1211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CC85A6C7-5C5F-EB75-146D-ED366641B770}"/>
                  </a:ext>
                </a:extLst>
              </p14:cNvPr>
              <p14:cNvContentPartPr/>
              <p14:nvPr/>
            </p14:nvContentPartPr>
            <p14:xfrm>
              <a:off x="6096141" y="2041002"/>
              <a:ext cx="715680" cy="17784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CC85A6C7-5C5F-EB75-146D-ED366641B7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0141" y="1969002"/>
                <a:ext cx="787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46D1645E-F112-D21E-CF95-BACB31011883}"/>
                  </a:ext>
                </a:extLst>
              </p14:cNvPr>
              <p14:cNvContentPartPr/>
              <p14:nvPr/>
            </p14:nvContentPartPr>
            <p14:xfrm>
              <a:off x="2160261" y="1881882"/>
              <a:ext cx="729000" cy="17784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46D1645E-F112-D21E-CF95-BACB310118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24261" y="1809882"/>
                <a:ext cx="800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856FBB06-D12D-7D7D-DEE5-E991426AA4C1}"/>
                  </a:ext>
                </a:extLst>
              </p14:cNvPr>
              <p14:cNvContentPartPr/>
              <p14:nvPr/>
            </p14:nvContentPartPr>
            <p14:xfrm>
              <a:off x="8203221" y="2160162"/>
              <a:ext cx="835200" cy="5328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856FBB06-D12D-7D7D-DEE5-E991426AA4C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67221" y="2088162"/>
                <a:ext cx="906840" cy="1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990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06E4E9E-C7FB-46A3-821D-EE5418B63A0C}"/>
              </a:ext>
            </a:extLst>
          </p:cNvPr>
          <p:cNvSpPr txBox="1"/>
          <p:nvPr/>
        </p:nvSpPr>
        <p:spPr>
          <a:xfrm>
            <a:off x="1565839" y="1026285"/>
            <a:ext cx="359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AHORA LO que nos piden </a:t>
            </a:r>
            <a:r>
              <a:rPr lang="es-ES" b="1" dirty="0"/>
              <a:t>EL DESPLAZAMIENTO DE LA JUNTA C  </a:t>
            </a:r>
            <a:r>
              <a:rPr lang="es-ES" dirty="0"/>
              <a:t>Tiene que ser </a:t>
            </a:r>
          </a:p>
          <a:p>
            <a:endParaRPr lang="es-ES" dirty="0"/>
          </a:p>
          <a:p>
            <a:r>
              <a:rPr lang="es-ES" dirty="0"/>
              <a:t>Luego en </a:t>
            </a:r>
            <a:r>
              <a:rPr lang="es-ES" dirty="0" err="1"/>
              <a:t>display</a:t>
            </a:r>
            <a:r>
              <a:rPr lang="es-ES" dirty="0"/>
              <a:t> hasta minuto 34 57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61C20A-F765-1095-B0EC-24797030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582" y="555076"/>
            <a:ext cx="3238414" cy="15785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016E1-3A8A-28C1-ADEB-45A163DE1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5" y="2598748"/>
            <a:ext cx="4365679" cy="2211790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A85CFC7A-FF88-4FDB-A885-325F21059D27}"/>
              </a:ext>
            </a:extLst>
          </p:cNvPr>
          <p:cNvGrpSpPr/>
          <p:nvPr/>
        </p:nvGrpSpPr>
        <p:grpSpPr>
          <a:xfrm>
            <a:off x="4990755" y="746490"/>
            <a:ext cx="2326680" cy="1165680"/>
            <a:chOff x="4990755" y="746490"/>
            <a:chExt cx="2326680" cy="11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Entrada de lápiz 2">
                  <a:extLst>
                    <a:ext uri="{FF2B5EF4-FFF2-40B4-BE49-F238E27FC236}">
                      <a16:creationId xmlns:a16="http://schemas.microsoft.com/office/drawing/2014/main" id="{404E3C1A-2BE2-6750-014F-02F6927A5348}"/>
                    </a:ext>
                  </a:extLst>
                </p14:cNvPr>
                <p14:cNvContentPartPr/>
                <p14:nvPr/>
              </p14:nvContentPartPr>
              <p14:xfrm>
                <a:off x="4990755" y="1523730"/>
                <a:ext cx="1321920" cy="108360"/>
              </p14:xfrm>
            </p:contentPart>
          </mc:Choice>
          <mc:Fallback>
            <p:pic>
              <p:nvPicPr>
                <p:cNvPr id="3" name="Entrada de lápiz 2">
                  <a:extLst>
                    <a:ext uri="{FF2B5EF4-FFF2-40B4-BE49-F238E27FC236}">
                      <a16:creationId xmlns:a16="http://schemas.microsoft.com/office/drawing/2014/main" id="{404E3C1A-2BE2-6750-014F-02F6927A53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5115" y="1488090"/>
                  <a:ext cx="1393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53952428-8A47-0A68-2A3B-25E4230ACA69}"/>
                    </a:ext>
                  </a:extLst>
                </p14:cNvPr>
                <p14:cNvContentPartPr/>
                <p14:nvPr/>
              </p14:nvContentPartPr>
              <p14:xfrm>
                <a:off x="6074355" y="746490"/>
                <a:ext cx="1243080" cy="1165680"/>
              </p14:xfrm>
            </p:contentPart>
          </mc:Choice>
          <mc:Fallback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53952428-8A47-0A68-2A3B-25E4230ACA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8355" y="710490"/>
                  <a:ext cx="1314720" cy="123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0864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7B7DE9-8C19-06AC-DE86-6BE319F5FAA3}"/>
              </a:ext>
            </a:extLst>
          </p:cNvPr>
          <p:cNvSpPr txBox="1"/>
          <p:nvPr/>
        </p:nvSpPr>
        <p:spPr>
          <a:xfrm>
            <a:off x="1133475" y="800099"/>
            <a:ext cx="3324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Desplazamietno</a:t>
            </a:r>
            <a:r>
              <a:rPr lang="es-MX" dirty="0"/>
              <a:t> de la junta C, luego la ventana que se abre lo demás asi como esta  y ok  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4B2977-C7CA-0E64-BAB2-CD751E717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9" y="1795234"/>
            <a:ext cx="4667901" cy="32675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C104A6-C05E-8901-C71C-6727651B4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75" y="235982"/>
            <a:ext cx="3649682" cy="57838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FF28F60C-041C-15EC-91F4-2660F27A8691}"/>
                  </a:ext>
                </a:extLst>
              </p14:cNvPr>
              <p14:cNvContentPartPr/>
              <p14:nvPr/>
            </p14:nvContentPartPr>
            <p14:xfrm>
              <a:off x="875955" y="2276490"/>
              <a:ext cx="648720" cy="198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FF28F60C-041C-15EC-91F4-2660F27A86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315" y="2132490"/>
                <a:ext cx="7923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60FD9D55-0328-3CEB-9A0A-211F7E9E08D3}"/>
                  </a:ext>
                </a:extLst>
              </p14:cNvPr>
              <p14:cNvContentPartPr/>
              <p14:nvPr/>
            </p14:nvContentPartPr>
            <p14:xfrm>
              <a:off x="761835" y="3199170"/>
              <a:ext cx="4035240" cy="10620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60FD9D55-0328-3CEB-9A0A-211F7E9E08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9835" y="3055170"/>
                <a:ext cx="41788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A849B68C-2441-580C-11A6-70E2C6BD90B9}"/>
                  </a:ext>
                </a:extLst>
              </p14:cNvPr>
              <p14:cNvContentPartPr/>
              <p14:nvPr/>
            </p14:nvContentPartPr>
            <p14:xfrm>
              <a:off x="7181355" y="5551770"/>
              <a:ext cx="752400" cy="5904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A849B68C-2441-580C-11A6-70E2C6BD90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9715" y="5407770"/>
                <a:ext cx="896040" cy="3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902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F1699C-20A3-C332-92B2-BC72F4A55687}"/>
              </a:ext>
            </a:extLst>
          </p:cNvPr>
          <p:cNvSpPr txBox="1"/>
          <p:nvPr/>
        </p:nvSpPr>
        <p:spPr>
          <a:xfrm>
            <a:off x="6166562" y="752475"/>
            <a:ext cx="4646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Luego ya aparece la estructura deformada </a:t>
            </a:r>
          </a:p>
          <a:p>
            <a:endParaRPr lang="es-MX" dirty="0"/>
          </a:p>
          <a:p>
            <a:r>
              <a:rPr lang="es-MX" dirty="0"/>
              <a:t>Para saber la deformación en ese punto nos ubicamos y hacer </a:t>
            </a:r>
            <a:r>
              <a:rPr lang="es-MX" b="1" dirty="0"/>
              <a:t>clic DERECHO sobre el punto, </a:t>
            </a:r>
            <a:r>
              <a:rPr lang="es-MX" dirty="0"/>
              <a:t>dependiendo la información del punto nos ubicamos en el que queremos averiguar </a:t>
            </a:r>
            <a:endParaRPr lang="es-GT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1C0886-C215-47FC-467D-D1FD5C22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3128730"/>
            <a:ext cx="3705742" cy="33246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70BBB4-9FEC-45AB-9014-A9F51373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209799"/>
            <a:ext cx="5395037" cy="28289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5E3BAB0-B3C6-D9C8-4E8D-534215BB49D4}"/>
                  </a:ext>
                </a:extLst>
              </p14:cNvPr>
              <p14:cNvContentPartPr/>
              <p14:nvPr/>
            </p14:nvContentPartPr>
            <p14:xfrm>
              <a:off x="8619555" y="5942730"/>
              <a:ext cx="456840" cy="496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5E3BAB0-B3C6-D9C8-4E8D-534215BB49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7915" y="5798730"/>
                <a:ext cx="6004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FA2BB00-DED8-3779-7A6B-449617A0A9CE}"/>
                  </a:ext>
                </a:extLst>
              </p14:cNvPr>
              <p14:cNvContentPartPr/>
              <p14:nvPr/>
            </p14:nvContentPartPr>
            <p14:xfrm>
              <a:off x="8626035" y="4283490"/>
              <a:ext cx="1167120" cy="14925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FA2BB00-DED8-3779-7A6B-449617A0A9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4035" y="4139490"/>
                <a:ext cx="1310760" cy="178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9542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A9E3459-D590-7D02-C470-5132DD388E88}"/>
              </a:ext>
            </a:extLst>
          </p:cNvPr>
          <p:cNvSpPr txBox="1"/>
          <p:nvPr/>
        </p:nvSpPr>
        <p:spPr>
          <a:xfrm>
            <a:off x="7546020" y="665825"/>
            <a:ext cx="2760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Luego aparecen los valores, una deformación en x, z y en Y no hay deformación</a:t>
            </a:r>
          </a:p>
          <a:p>
            <a:endParaRPr lang="es-MX" dirty="0"/>
          </a:p>
          <a:p>
            <a:r>
              <a:rPr lang="es-MX" dirty="0"/>
              <a:t>En Z debería de aparecer -.204 como en el ejercicio </a:t>
            </a:r>
          </a:p>
          <a:p>
            <a:r>
              <a:rPr lang="es-MX" dirty="0"/>
              <a:t>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6BD1A4-E171-1308-EB5F-F9150464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50" y="1491501"/>
            <a:ext cx="6563641" cy="45535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F57FD80-1843-B64F-302C-EE31F5B51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20" y="4160851"/>
            <a:ext cx="2314898" cy="14765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4D032D1-33BC-7093-77E6-D7580254CBB5}"/>
                  </a:ext>
                </a:extLst>
              </p14:cNvPr>
              <p14:cNvContentPartPr/>
              <p14:nvPr/>
            </p14:nvContentPartPr>
            <p14:xfrm>
              <a:off x="5681433" y="4119033"/>
              <a:ext cx="6447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4D032D1-33BC-7093-77E6-D7580254CB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9793" y="3975033"/>
                <a:ext cx="7884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731D435A-7F2D-20F3-24A7-B83C8B143247}"/>
                  </a:ext>
                </a:extLst>
              </p14:cNvPr>
              <p14:cNvContentPartPr/>
              <p14:nvPr/>
            </p14:nvContentPartPr>
            <p14:xfrm>
              <a:off x="7776633" y="4873593"/>
              <a:ext cx="1491120" cy="180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731D435A-7F2D-20F3-24A7-B83C8B1432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4633" y="4729953"/>
                <a:ext cx="16347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09F2983F-805C-B92D-6F44-A21619CD3836}"/>
                  </a:ext>
                </a:extLst>
              </p14:cNvPr>
              <p14:cNvContentPartPr/>
              <p14:nvPr/>
            </p14:nvContentPartPr>
            <p14:xfrm>
              <a:off x="7518873" y="2139393"/>
              <a:ext cx="711720" cy="1461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09F2983F-805C-B92D-6F44-A21619CD38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47233" y="1995393"/>
                <a:ext cx="8553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CDAAB68A-9552-590C-2DAA-7F2F09790792}"/>
                  </a:ext>
                </a:extLst>
              </p14:cNvPr>
              <p14:cNvContentPartPr/>
              <p14:nvPr/>
            </p14:nvContentPartPr>
            <p14:xfrm>
              <a:off x="6153753" y="2299233"/>
              <a:ext cx="2163240" cy="29397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CDAAB68A-9552-590C-2DAA-7F2F0979079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82113" y="2155233"/>
                <a:ext cx="2306880" cy="32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865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FC8D321-6C3C-E359-75A9-F5907C81C9CF}"/>
              </a:ext>
            </a:extLst>
          </p:cNvPr>
          <p:cNvSpPr/>
          <p:nvPr/>
        </p:nvSpPr>
        <p:spPr>
          <a:xfrm>
            <a:off x="4643329" y="2967335"/>
            <a:ext cx="2905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Tabulado </a:t>
            </a:r>
          </a:p>
        </p:txBody>
      </p:sp>
    </p:spTree>
    <p:extLst>
      <p:ext uri="{BB962C8B-B14F-4D97-AF65-F5344CB8AC3E}">
        <p14:creationId xmlns:p14="http://schemas.microsoft.com/office/powerpoint/2010/main" val="332846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9D4F1F-5A2C-22B7-6DA3-2FB3F1FC1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225" y="736846"/>
            <a:ext cx="3655882" cy="57482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24AF67F-4216-28F8-D9BF-703F82DF001C}"/>
                  </a:ext>
                </a:extLst>
              </p14:cNvPr>
              <p14:cNvContentPartPr/>
              <p14:nvPr/>
            </p14:nvContentPartPr>
            <p14:xfrm>
              <a:off x="1748793" y="861033"/>
              <a:ext cx="493200" cy="356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24AF67F-4216-28F8-D9BF-703F82DF00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6793" y="717033"/>
                <a:ext cx="636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5F0E0B0-77A5-026F-1CB4-8E7096CA6785}"/>
                  </a:ext>
                </a:extLst>
              </p14:cNvPr>
              <p14:cNvContentPartPr/>
              <p14:nvPr/>
            </p14:nvContentPartPr>
            <p14:xfrm>
              <a:off x="1739793" y="6203433"/>
              <a:ext cx="3417480" cy="471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5F0E0B0-77A5-026F-1CB4-8E7096CA67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8153" y="6059793"/>
                <a:ext cx="356112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5146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596F1A9-47C7-0906-D197-BE7E2DD2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67" y="347232"/>
            <a:ext cx="4991797" cy="61635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3BAD0E-3766-B45D-2CCE-C8F62AF7FC63}"/>
              </a:ext>
            </a:extLst>
          </p:cNvPr>
          <p:cNvSpPr txBox="1"/>
          <p:nvPr/>
        </p:nvSpPr>
        <p:spPr>
          <a:xfrm>
            <a:off x="7084381" y="1447060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Seleccionamos esos 2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366FDBE-FF69-15D8-1CD6-BA95563B1F8D}"/>
                  </a:ext>
                </a:extLst>
              </p14:cNvPr>
              <p14:cNvContentPartPr/>
              <p14:nvPr/>
            </p14:nvContentPartPr>
            <p14:xfrm>
              <a:off x="1357833" y="3523593"/>
              <a:ext cx="2659680" cy="896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366FDBE-FF69-15D8-1CD6-BA95563B1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833" y="3379953"/>
                <a:ext cx="28033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641CDECB-7F49-52AC-B68F-D9727883E52D}"/>
                  </a:ext>
                </a:extLst>
              </p14:cNvPr>
              <p14:cNvContentPartPr/>
              <p14:nvPr/>
            </p14:nvContentPartPr>
            <p14:xfrm>
              <a:off x="1890273" y="4464633"/>
              <a:ext cx="1767600" cy="115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641CDECB-7F49-52AC-B68F-D9727883E5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8633" y="4320993"/>
                <a:ext cx="19112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AC52952B-912F-0317-7B0E-46808B714221}"/>
                  </a:ext>
                </a:extLst>
              </p14:cNvPr>
              <p14:cNvContentPartPr/>
              <p14:nvPr/>
            </p14:nvContentPartPr>
            <p14:xfrm>
              <a:off x="1988193" y="4491633"/>
              <a:ext cx="1968840" cy="1350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AC52952B-912F-0317-7B0E-46808B7142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6193" y="4347993"/>
                <a:ext cx="211248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3E1F875-6142-FF04-404C-9B90EB796BAE}"/>
                  </a:ext>
                </a:extLst>
              </p14:cNvPr>
              <p14:cNvContentPartPr/>
              <p14:nvPr/>
            </p14:nvContentPartPr>
            <p14:xfrm>
              <a:off x="1739793" y="4101393"/>
              <a:ext cx="1270440" cy="1980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3E1F875-6142-FF04-404C-9B90EB796B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68153" y="3957393"/>
                <a:ext cx="141408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1CA4AC16-B687-08F7-3D42-77D2EB5C020A}"/>
                  </a:ext>
                </a:extLst>
              </p14:cNvPr>
              <p14:cNvContentPartPr/>
              <p14:nvPr/>
            </p14:nvContentPartPr>
            <p14:xfrm>
              <a:off x="1819353" y="4198593"/>
              <a:ext cx="979920" cy="1468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1CA4AC16-B687-08F7-3D42-77D2EB5C02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7713" y="4054953"/>
                <a:ext cx="1123560" cy="43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1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B0EA17-C581-2953-4C7D-ABB14942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43" y="1733228"/>
            <a:ext cx="2505425" cy="23053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6593A9-6E70-A5EB-7DAC-E5712FE6BD05}"/>
              </a:ext>
            </a:extLst>
          </p:cNvPr>
          <p:cNvSpPr txBox="1"/>
          <p:nvPr/>
        </p:nvSpPr>
        <p:spPr>
          <a:xfrm>
            <a:off x="5512905" y="728870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ESTO ES PARA GENERAR UNA SECCION GENERAL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E45151-0758-0F44-CA2D-0DDB3E80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053"/>
          <a:stretch/>
        </p:blipFill>
        <p:spPr>
          <a:xfrm>
            <a:off x="609601" y="1483378"/>
            <a:ext cx="6230019" cy="44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3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2CFF9AF-370E-70AF-CE7B-46A0CF4E09B5}"/>
              </a:ext>
            </a:extLst>
          </p:cNvPr>
          <p:cNvSpPr txBox="1"/>
          <p:nvPr/>
        </p:nvSpPr>
        <p:spPr>
          <a:xfrm>
            <a:off x="5921406" y="710214"/>
            <a:ext cx="426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Pero antes seleccionamos eso tambien, Luego damos en </a:t>
            </a:r>
            <a:r>
              <a:rPr lang="es-MX" b="1" dirty="0"/>
              <a:t>ok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FB8DD5-A85C-7045-AD15-3F8849767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94" y="1389310"/>
            <a:ext cx="9116697" cy="4629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2C44158-AA78-89B8-2B99-A8D55272DA91}"/>
                  </a:ext>
                </a:extLst>
              </p14:cNvPr>
              <p14:cNvContentPartPr/>
              <p14:nvPr/>
            </p14:nvContentPartPr>
            <p14:xfrm>
              <a:off x="8007033" y="2378793"/>
              <a:ext cx="165780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2C44158-AA78-89B8-2B99-A8D55272DA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393" y="2234793"/>
                <a:ext cx="1801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BA8EC54-D74C-A9E5-EAB7-AB0CF11C8F68}"/>
                  </a:ext>
                </a:extLst>
              </p14:cNvPr>
              <p14:cNvContentPartPr/>
              <p14:nvPr/>
            </p14:nvContentPartPr>
            <p14:xfrm>
              <a:off x="3541593" y="4686393"/>
              <a:ext cx="1776600" cy="820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BA8EC54-D74C-A9E5-EAB7-AB0CF11C8F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9953" y="4542753"/>
                <a:ext cx="19202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48EB9BEA-A0CC-E30D-CEF2-9C19A06BFABA}"/>
                  </a:ext>
                </a:extLst>
              </p14:cNvPr>
              <p14:cNvContentPartPr/>
              <p14:nvPr/>
            </p14:nvContentPartPr>
            <p14:xfrm>
              <a:off x="5991753" y="4825353"/>
              <a:ext cx="956160" cy="1371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48EB9BEA-A0CC-E30D-CEF2-9C19A06BFA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20113" y="4681713"/>
                <a:ext cx="10998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B6F1649-BBCF-AC03-1ED6-A2D785BBD106}"/>
                  </a:ext>
                </a:extLst>
              </p14:cNvPr>
              <p14:cNvContentPartPr/>
              <p14:nvPr/>
            </p14:nvContentPartPr>
            <p14:xfrm>
              <a:off x="7317993" y="2307873"/>
              <a:ext cx="68400" cy="3733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B6F1649-BBCF-AC03-1ED6-A2D785BBD1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45993" y="2164233"/>
                <a:ext cx="21204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000EDE03-467C-7BFF-9FC8-52BB5E35195C}"/>
                  </a:ext>
                </a:extLst>
              </p14:cNvPr>
              <p14:cNvContentPartPr/>
              <p14:nvPr/>
            </p14:nvContentPartPr>
            <p14:xfrm>
              <a:off x="3550953" y="3105993"/>
              <a:ext cx="11160" cy="1080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000EDE03-467C-7BFF-9FC8-52BB5E3519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78953" y="2961993"/>
                <a:ext cx="1548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D19D27C-696E-482E-DF84-E8CECEFF1F8B}"/>
                  </a:ext>
                </a:extLst>
              </p14:cNvPr>
              <p14:cNvContentPartPr/>
              <p14:nvPr/>
            </p14:nvContentPartPr>
            <p14:xfrm>
              <a:off x="3697473" y="2982153"/>
              <a:ext cx="509040" cy="6415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D19D27C-696E-482E-DF84-E8CECEFF1F8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25473" y="2838513"/>
                <a:ext cx="65268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50EBF835-1D01-0C3A-705B-98F126C26C82}"/>
                  </a:ext>
                </a:extLst>
              </p14:cNvPr>
              <p14:cNvContentPartPr/>
              <p14:nvPr/>
            </p14:nvContentPartPr>
            <p14:xfrm>
              <a:off x="5941353" y="3960993"/>
              <a:ext cx="649800" cy="7545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50EBF835-1D01-0C3A-705B-98F126C26C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69713" y="3816993"/>
                <a:ext cx="793440" cy="10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46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7121328-0707-3C0B-20E1-0784E9221259}"/>
              </a:ext>
            </a:extLst>
          </p:cNvPr>
          <p:cNvSpPr txBox="1"/>
          <p:nvPr/>
        </p:nvSpPr>
        <p:spPr>
          <a:xfrm>
            <a:off x="1296278" y="612559"/>
            <a:ext cx="950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Luego obtenemos esa tabla, en la parte representa el resultado de las uniones no los esfuerzos tanto de vigas y columnas, esta es de </a:t>
            </a:r>
            <a:r>
              <a:rPr lang="es-MX" b="1" dirty="0"/>
              <a:t>VIGAS, para cambiar en la parte superior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7F92CD-919A-5819-0B9E-220650394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02" y="1501533"/>
            <a:ext cx="9259272" cy="49155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8FE8408-CD60-D4FF-2E41-D83B4F9E7769}"/>
                  </a:ext>
                </a:extLst>
              </p14:cNvPr>
              <p14:cNvContentPartPr/>
              <p14:nvPr/>
            </p14:nvContentPartPr>
            <p14:xfrm>
              <a:off x="5607633" y="2227233"/>
              <a:ext cx="2251440" cy="209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8FE8408-CD60-D4FF-2E41-D83B4F9E7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5993" y="2083233"/>
                <a:ext cx="239508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D0A675B7-4746-43E4-65AD-5912C6D0F8D9}"/>
                  </a:ext>
                </a:extLst>
              </p14:cNvPr>
              <p14:cNvContentPartPr/>
              <p14:nvPr/>
            </p14:nvContentPartPr>
            <p14:xfrm>
              <a:off x="2936433" y="2660673"/>
              <a:ext cx="5037480" cy="271584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D0A675B7-4746-43E4-65AD-5912C6D0F8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64793" y="2517033"/>
                <a:ext cx="5181120" cy="30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7077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C09CF8-48A1-D256-8A89-C7C45295EEED}"/>
              </a:ext>
            </a:extLst>
          </p:cNvPr>
          <p:cNvSpPr txBox="1"/>
          <p:nvPr/>
        </p:nvSpPr>
        <p:spPr>
          <a:xfrm>
            <a:off x="1029810" y="435006"/>
            <a:ext cx="598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Columnas </a:t>
            </a:r>
            <a:endParaRPr lang="es-GT" sz="2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B47559-8AAD-49F9-9B4C-9A184569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8" y="1083639"/>
            <a:ext cx="9065219" cy="48415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6B38F8F-17DF-65DF-57C4-D8F8DF30BAAB}"/>
                  </a:ext>
                </a:extLst>
              </p14:cNvPr>
              <p14:cNvContentPartPr/>
              <p14:nvPr/>
            </p14:nvContentPartPr>
            <p14:xfrm>
              <a:off x="5157633" y="1704873"/>
              <a:ext cx="1836360" cy="1238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6B38F8F-17DF-65DF-57C4-D8F8DF30BA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5993" y="1561233"/>
                <a:ext cx="198000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2A9F241-4EE5-52EB-570E-5A2A18F02417}"/>
                  </a:ext>
                </a:extLst>
              </p14:cNvPr>
              <p14:cNvContentPartPr/>
              <p14:nvPr/>
            </p14:nvContentPartPr>
            <p14:xfrm>
              <a:off x="2248833" y="2167833"/>
              <a:ext cx="5369400" cy="17506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2A9F241-4EE5-52EB-570E-5A2A18F024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7193" y="2023833"/>
                <a:ext cx="5513040" cy="20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416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92789DA-58EC-16B0-A327-8A5628DEE5FA}"/>
              </a:ext>
            </a:extLst>
          </p:cNvPr>
          <p:cNvSpPr txBox="1"/>
          <p:nvPr/>
        </p:nvSpPr>
        <p:spPr>
          <a:xfrm>
            <a:off x="1162975" y="346229"/>
            <a:ext cx="43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Regresamos y colocamos todas las casilla,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E6E4A2-3DDD-83F1-8D7E-7842110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958" y="1925545"/>
            <a:ext cx="4387264" cy="285786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E0D7A18-574C-3A19-BB13-5AE7BF6DD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18" y="1016493"/>
            <a:ext cx="2892466" cy="48250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865BADF5-23E5-EAD1-C8EF-70F7D5FC937B}"/>
                  </a:ext>
                </a:extLst>
              </p14:cNvPr>
              <p14:cNvContentPartPr/>
              <p14:nvPr/>
            </p14:nvContentPartPr>
            <p14:xfrm>
              <a:off x="1666713" y="1224993"/>
              <a:ext cx="749160" cy="1195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865BADF5-23E5-EAD1-C8EF-70F7D5FC93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4713" y="1080993"/>
                <a:ext cx="8928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69D4206-98AD-0462-3C84-AC8CE514F45C}"/>
                  </a:ext>
                </a:extLst>
              </p14:cNvPr>
              <p14:cNvContentPartPr/>
              <p14:nvPr/>
            </p14:nvContentPartPr>
            <p14:xfrm>
              <a:off x="1579953" y="5512593"/>
              <a:ext cx="3184200" cy="3337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69D4206-98AD-0462-3C84-AC8CE514F4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8313" y="5368953"/>
                <a:ext cx="3327840" cy="6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F7D65CC-A252-51F3-6B95-2487F81ED253}"/>
                  </a:ext>
                </a:extLst>
              </p14:cNvPr>
              <p14:cNvContentPartPr/>
              <p14:nvPr/>
            </p14:nvContentPartPr>
            <p14:xfrm>
              <a:off x="8397993" y="3222273"/>
              <a:ext cx="242280" cy="1242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F7D65CC-A252-51F3-6B95-2487F81ED2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6353" y="3078273"/>
                <a:ext cx="38592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E4A704A7-7773-8580-BAFB-282C47FCA2B4}"/>
                  </a:ext>
                </a:extLst>
              </p14:cNvPr>
              <p14:cNvContentPartPr/>
              <p14:nvPr/>
            </p14:nvContentPartPr>
            <p14:xfrm>
              <a:off x="8527953" y="3346473"/>
              <a:ext cx="1360440" cy="7221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E4A704A7-7773-8580-BAFB-282C47FCA2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56313" y="3202473"/>
                <a:ext cx="150408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0760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5FD363-3251-03E7-C396-6C4D5FBA7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9" y="1582673"/>
            <a:ext cx="6211167" cy="468695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453E425-BF12-D53B-5F85-846627EFBFAF}"/>
              </a:ext>
            </a:extLst>
          </p:cNvPr>
          <p:cNvSpPr txBox="1"/>
          <p:nvPr/>
        </p:nvSpPr>
        <p:spPr>
          <a:xfrm>
            <a:off x="1331650" y="417250"/>
            <a:ext cx="404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Estas son las diagonales en BRACES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E24852A-BA3B-B18C-0125-C3288702AC5D}"/>
                  </a:ext>
                </a:extLst>
              </p14:cNvPr>
              <p14:cNvContentPartPr/>
              <p14:nvPr/>
            </p14:nvContentPartPr>
            <p14:xfrm>
              <a:off x="1526673" y="2295633"/>
              <a:ext cx="1802520" cy="97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E24852A-BA3B-B18C-0125-C3288702AC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033" y="2151633"/>
                <a:ext cx="19461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81CB4DE-7952-F382-C8D9-2AB982B6142F}"/>
                  </a:ext>
                </a:extLst>
              </p14:cNvPr>
              <p14:cNvContentPartPr/>
              <p14:nvPr/>
            </p14:nvContentPartPr>
            <p14:xfrm>
              <a:off x="2386713" y="3062433"/>
              <a:ext cx="629280" cy="18043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81CB4DE-7952-F382-C8D9-2AB982B614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5073" y="2918433"/>
                <a:ext cx="772920" cy="20919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A8B10677-9155-8D17-492B-544AC05A9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7522" y="1267834"/>
            <a:ext cx="3511173" cy="179459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8CC5B2-08F1-3140-9BF9-BE5DB8C824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756" y="3546653"/>
            <a:ext cx="3656942" cy="26055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332DF295-96CE-B971-550A-5DDA84D253E7}"/>
                  </a:ext>
                </a:extLst>
              </p14:cNvPr>
              <p14:cNvContentPartPr/>
              <p14:nvPr/>
            </p14:nvContentPartPr>
            <p14:xfrm>
              <a:off x="8152113" y="2228313"/>
              <a:ext cx="991440" cy="57168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332DF295-96CE-B971-550A-5DDA84D253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80473" y="2084673"/>
                <a:ext cx="1135080" cy="8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C31EEEAB-5FA9-1142-2291-D6F221FDBBF7}"/>
                  </a:ext>
                </a:extLst>
              </p14:cNvPr>
              <p14:cNvContentPartPr/>
              <p14:nvPr/>
            </p14:nvContentPartPr>
            <p14:xfrm>
              <a:off x="2816193" y="3398673"/>
              <a:ext cx="5393520" cy="152388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C31EEEAB-5FA9-1142-2291-D6F221FDBB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44553" y="3255033"/>
                <a:ext cx="5537160" cy="18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D0F4F779-707D-56F9-1E7F-46309B44E524}"/>
                  </a:ext>
                </a:extLst>
              </p14:cNvPr>
              <p14:cNvContentPartPr/>
              <p14:nvPr/>
            </p14:nvContentPartPr>
            <p14:xfrm>
              <a:off x="2352153" y="2582913"/>
              <a:ext cx="6188040" cy="2130840"/>
            </p14:xfrm>
          </p:contentPart>
        </mc:Choice>
        <mc:Fallback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D0F4F779-707D-56F9-1E7F-46309B44E5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80153" y="2439273"/>
                <a:ext cx="6331680" cy="24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823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3B1283F-C5EA-0BE9-5DB4-E07CBAC772C5}"/>
              </a:ext>
            </a:extLst>
          </p:cNvPr>
          <p:cNvSpPr txBox="1"/>
          <p:nvPr/>
        </p:nvSpPr>
        <p:spPr>
          <a:xfrm>
            <a:off x="1695635" y="621437"/>
            <a:ext cx="3409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AHORA COMO SABEMOS CUAL ES CUAL ENTRE LOS VALORES DE LAS TABLAS, ES A TRAVEZ DE LA OPCION UNIT NAME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0A99B3-7E76-7DCF-AF83-4CF140691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48" y="2241924"/>
            <a:ext cx="8250413" cy="408018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BB45DE7-1641-1CB8-3D09-E62DE4AB4DF9}"/>
                  </a:ext>
                </a:extLst>
              </p14:cNvPr>
              <p14:cNvContentPartPr/>
              <p14:nvPr/>
            </p14:nvContentPartPr>
            <p14:xfrm>
              <a:off x="3330993" y="3195633"/>
              <a:ext cx="714960" cy="210240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BB45DE7-1641-1CB8-3D09-E62DE4AB4D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9353" y="3051993"/>
                <a:ext cx="858600" cy="23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2541725-9DB4-5C8D-3B7E-1ECCF48491F1}"/>
                  </a:ext>
                </a:extLst>
              </p14:cNvPr>
              <p14:cNvContentPartPr/>
              <p14:nvPr/>
            </p14:nvContentPartPr>
            <p14:xfrm>
              <a:off x="2654193" y="1695153"/>
              <a:ext cx="1167840" cy="72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2541725-9DB4-5C8D-3B7E-1ECCF48491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82193" y="1551153"/>
                <a:ext cx="131148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628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15626AF-3BD9-A6C3-281D-1351BA33D4AF}"/>
              </a:ext>
            </a:extLst>
          </p:cNvPr>
          <p:cNvSpPr txBox="1"/>
          <p:nvPr/>
        </p:nvSpPr>
        <p:spPr>
          <a:xfrm>
            <a:off x="1331650" y="523783"/>
            <a:ext cx="723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SABER LOS VALORES EN CADA TRAMO CLIC DERECHO DONDE NOS DAN MAS DETALLES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2BA437-8D3C-3A49-B903-5FD7E745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1867757"/>
            <a:ext cx="2924583" cy="29626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6DCC887-188A-C2B1-0713-AD24CE2F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48" y="1285863"/>
            <a:ext cx="5369346" cy="46659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997D313A-6545-84E4-67DC-D12443CB031D}"/>
                  </a:ext>
                </a:extLst>
              </p14:cNvPr>
              <p14:cNvContentPartPr/>
              <p14:nvPr/>
            </p14:nvContentPartPr>
            <p14:xfrm>
              <a:off x="2037873" y="2917353"/>
              <a:ext cx="1469520" cy="85788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997D313A-6545-84E4-67DC-D12443CB03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6233" y="2773353"/>
                <a:ext cx="1613160" cy="11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81059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004F3E3-B341-A908-B931-4C28F172DA17}"/>
              </a:ext>
            </a:extLst>
          </p:cNvPr>
          <p:cNvSpPr txBox="1"/>
          <p:nvPr/>
        </p:nvSpPr>
        <p:spPr>
          <a:xfrm>
            <a:off x="949911" y="461639"/>
            <a:ext cx="1037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 CUANDO NO ESTAN SELECCIONADOS LE PODEMOS DAR CLICK DERECHO DONDE NOS DAN SU NOMBRE UNICO, </a:t>
            </a:r>
            <a:r>
              <a:rPr lang="es-MX" b="1" dirty="0"/>
              <a:t>LO SELECCIONAMOS LUEGO CLICK DERECHO, Y NOS PROPOCIONA SU NOMBRE UNICO 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9F34A0-900E-BC73-F1B6-FD2C6B669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2113647"/>
            <a:ext cx="4334480" cy="44869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ABC4B67-5020-71E0-1B3C-3D77FF85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078" y="1839622"/>
            <a:ext cx="5138588" cy="44869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5725B709-9410-2903-6595-874F0F73124A}"/>
                  </a:ext>
                </a:extLst>
              </p14:cNvPr>
              <p14:cNvContentPartPr/>
              <p14:nvPr/>
            </p14:nvContentPartPr>
            <p14:xfrm>
              <a:off x="2725113" y="4272393"/>
              <a:ext cx="453240" cy="342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5725B709-9410-2903-6595-874F0F7312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3113" y="4128753"/>
                <a:ext cx="596880" cy="6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6A4E52DF-A7D1-CDDF-A55B-098C6845585F}"/>
                  </a:ext>
                </a:extLst>
              </p14:cNvPr>
              <p14:cNvContentPartPr/>
              <p14:nvPr/>
            </p14:nvContentPartPr>
            <p14:xfrm>
              <a:off x="7373073" y="2454033"/>
              <a:ext cx="1774080" cy="5104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6A4E52DF-A7D1-CDDF-A55B-098C684558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01073" y="2310393"/>
                <a:ext cx="1917720" cy="79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674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FB8C2F-979E-118D-31FB-39ABAFBDB5E4}"/>
              </a:ext>
            </a:extLst>
          </p:cNvPr>
          <p:cNvSpPr txBox="1"/>
          <p:nvPr/>
        </p:nvSpPr>
        <p:spPr>
          <a:xfrm>
            <a:off x="585926" y="665825"/>
            <a:ext cx="63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COMO PRACTICA SE REALIZARA ESE EJERCICIO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6A1EB-944B-8D0C-6A86-CEC0A0DF6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36" y="1428527"/>
            <a:ext cx="8398276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19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508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AA2CC2-DF98-6BD7-2C24-49DE9BED472A}"/>
              </a:ext>
            </a:extLst>
          </p:cNvPr>
          <p:cNvSpPr txBox="1"/>
          <p:nvPr/>
        </p:nvSpPr>
        <p:spPr>
          <a:xfrm>
            <a:off x="7421217" y="742122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Aparece una sección elíptica </a:t>
            </a:r>
          </a:p>
          <a:p>
            <a:endParaRPr lang="es-GT" dirty="0"/>
          </a:p>
          <a:p>
            <a:r>
              <a:rPr lang="es-GT" dirty="0" err="1"/>
              <a:t>Elegino</a:t>
            </a:r>
            <a:r>
              <a:rPr lang="es-GT" dirty="0"/>
              <a:t> material que creamos </a:t>
            </a:r>
          </a:p>
          <a:p>
            <a:r>
              <a:rPr lang="es-GT" dirty="0"/>
              <a:t>Y las dimensiones son 1x 1, solo va servir para </a:t>
            </a:r>
            <a:r>
              <a:rPr lang="es-GT" dirty="0" err="1"/>
              <a:t>volumetria</a:t>
            </a:r>
            <a:r>
              <a:rPr lang="es-GT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862D8E-FD19-3920-2C1E-9F077EA9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4" y="612974"/>
            <a:ext cx="663985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42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408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288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03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6D1902-76B3-8F67-FA6E-757AC5FA2D44}"/>
              </a:ext>
            </a:extLst>
          </p:cNvPr>
          <p:cNvSpPr txBox="1"/>
          <p:nvPr/>
        </p:nvSpPr>
        <p:spPr>
          <a:xfrm>
            <a:off x="7646504" y="2239616"/>
            <a:ext cx="312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Modificar el área de la sección, se coloca 0.5 que es lo que solicita el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243E1D-E786-AF48-D10C-C1D7499D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1" y="1344243"/>
            <a:ext cx="6992326" cy="41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6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F0D56E-359D-5CFE-1F5E-1BB37DD4AFCC}"/>
              </a:ext>
            </a:extLst>
          </p:cNvPr>
          <p:cNvSpPr txBox="1"/>
          <p:nvPr/>
        </p:nvSpPr>
        <p:spPr>
          <a:xfrm>
            <a:off x="7792278" y="1881809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Los modificadores se quedan igual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D2D947-BD2E-EB2D-1887-FAF4B0F5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26" y="1356835"/>
            <a:ext cx="629690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D41011-C782-E2A7-4D1E-C04C392C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6" y="611735"/>
            <a:ext cx="6639852" cy="54776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24DCAC-52FB-6C55-9114-10D05685F448}"/>
              </a:ext>
            </a:extLst>
          </p:cNvPr>
          <p:cNvSpPr txBox="1"/>
          <p:nvPr/>
        </p:nvSpPr>
        <p:spPr>
          <a:xfrm>
            <a:off x="5117140" y="1283530"/>
            <a:ext cx="451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Cambiamos la opción como articulado o </a:t>
            </a:r>
            <a:r>
              <a:rPr lang="es-GT" dirty="0" err="1"/>
              <a:t>pined</a:t>
            </a:r>
            <a:r>
              <a:rPr lang="es-G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759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83E45A-5ED6-61BE-00BF-785B5473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09" y="1952625"/>
            <a:ext cx="8065039" cy="34293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9A44B0-2BFB-E7BE-6477-D8C4E59C5F88}"/>
              </a:ext>
            </a:extLst>
          </p:cNvPr>
          <p:cNvSpPr txBox="1"/>
          <p:nvPr/>
        </p:nvSpPr>
        <p:spPr>
          <a:xfrm>
            <a:off x="3419475" y="1106707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Asi queda por defecto se le agrego los soportes articulados 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3776B71-FC13-E0D1-5D8F-5CBBE0FFCCA9}"/>
                  </a:ext>
                </a:extLst>
              </p14:cNvPr>
              <p14:cNvContentPartPr/>
              <p14:nvPr/>
            </p14:nvContentPartPr>
            <p14:xfrm>
              <a:off x="2028675" y="5047770"/>
              <a:ext cx="715320" cy="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3776B71-FC13-E0D1-5D8F-5CBBE0FFCC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675" y="4939770"/>
                <a:ext cx="822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7B4B1A4-8CF8-191A-E699-3316345208F4}"/>
                  </a:ext>
                </a:extLst>
              </p14:cNvPr>
              <p14:cNvContentPartPr/>
              <p14:nvPr/>
            </p14:nvContentPartPr>
            <p14:xfrm>
              <a:off x="4428795" y="4896930"/>
              <a:ext cx="560520" cy="280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7B4B1A4-8CF8-191A-E699-3316345208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155" y="4788930"/>
                <a:ext cx="668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4BA2F41-5158-2A56-10A3-93C74E9D772C}"/>
                  </a:ext>
                </a:extLst>
              </p14:cNvPr>
              <p14:cNvContentPartPr/>
              <p14:nvPr/>
            </p14:nvContentPartPr>
            <p14:xfrm>
              <a:off x="6971835" y="5018970"/>
              <a:ext cx="505440" cy="198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4BA2F41-5158-2A56-10A3-93C74E9D77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7835" y="4911330"/>
                <a:ext cx="613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A467FE6-5CDD-ADB1-ABDA-24BF611F8A1C}"/>
                  </a:ext>
                </a:extLst>
              </p14:cNvPr>
              <p14:cNvContentPartPr/>
              <p14:nvPr/>
            </p14:nvContentPartPr>
            <p14:xfrm>
              <a:off x="9324435" y="5057130"/>
              <a:ext cx="973080" cy="691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A467FE6-5CDD-ADB1-ABDA-24BF611F8A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70435" y="4949490"/>
                <a:ext cx="1080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D6CD4A2-13EB-598E-5132-4807DA011F34}"/>
                  </a:ext>
                </a:extLst>
              </p14:cNvPr>
              <p14:cNvContentPartPr/>
              <p14:nvPr/>
            </p14:nvContentPartPr>
            <p14:xfrm>
              <a:off x="8981355" y="4942290"/>
              <a:ext cx="842760" cy="583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D6CD4A2-13EB-598E-5132-4807DA011F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27715" y="4834650"/>
                <a:ext cx="95040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8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914</Words>
  <Application>Microsoft Office PowerPoint</Application>
  <PresentationFormat>Panorámica</PresentationFormat>
  <Paragraphs>89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Marlon Ivan Carreto Rivera</cp:lastModifiedBy>
  <cp:revision>11</cp:revision>
  <cp:lastPrinted>2025-05-31T18:50:14Z</cp:lastPrinted>
  <dcterms:created xsi:type="dcterms:W3CDTF">2025-05-30T20:21:07Z</dcterms:created>
  <dcterms:modified xsi:type="dcterms:W3CDTF">2025-06-03T05:38:55Z</dcterms:modified>
</cp:coreProperties>
</file>