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85" r:id="rId11"/>
    <p:sldId id="290" r:id="rId12"/>
    <p:sldId id="286" r:id="rId13"/>
    <p:sldId id="287" r:id="rId14"/>
    <p:sldId id="264" r:id="rId15"/>
    <p:sldId id="265" r:id="rId16"/>
    <p:sldId id="266" r:id="rId17"/>
    <p:sldId id="284" r:id="rId18"/>
    <p:sldId id="267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1" r:id="rId29"/>
    <p:sldId id="280" r:id="rId30"/>
    <p:sldId id="281" r:id="rId31"/>
    <p:sldId id="292" r:id="rId32"/>
    <p:sldId id="282" r:id="rId33"/>
    <p:sldId id="283" r:id="rId34"/>
    <p:sldId id="293" r:id="rId35"/>
    <p:sldId id="294" r:id="rId36"/>
    <p:sldId id="296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17:06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2835 435,'-1'14,"-1"-1,0 0,-1 0,0 0,-1 0,-1-1,0 1,-1-1,0 0,0-1,-2 0,1 0,-1 0,-1-1,0 0,0-1,-11 9,-5 0,-1-1,-1-2,0 0,-55 20,-127 30,165-52,-794 163,798-173,42-10,19-8,194-104,-145 85,-1-4,116-85,-127 71,-2-3,-2-2,-4-2,-1-3,-4-1,-2-2,34-74,-65 118,15-31,-26 49,0 0,0 0,0 0,0 0,0 0,0 0,-1 0,0-1,1 1,-1 0,-1 0,1-5,-1 7,1 1,0 0,0-1,-1 1,1 0,0 0,0-1,-1 1,1 0,0 0,-1-1,1 1,-1 0,1 0,0 0,-1 0,1 0,-1-1,1 1,0 0,-1 0,1 0,-1 0,1 0,0 0,-1 0,1 0,-1 0,1 1,0-1,-1 0,1 0,-1 0,1 0,0 1,-1-1,1 0,0 0,-1 1,1-1,0 0,0 0,-1 1,1-1,0 0,0 1,-1-1,1 0,0 1,-16 13,1 1,1 0,0 1,1 0,-13 22,-55 99,68-113,-54 109,58-114,2 0,1 1,0 0,1 1,-1 21,5-39,1 1,0 0,0 0,0-1,0 1,0 0,1-1,0 1,0 0,0-1,0 1,0-1,1 1,0-1,-1 0,1 0,1 0,-1 0,0 0,1 0,-1 0,1-1,0 1,0-1,0 0,0 0,0 0,0 0,5 1,7 2,0 0,-1-1,1-1,1-1,29 2,103-8,4 2,-148 2,1 0,-1 1,0-1,1 1,-1 0,0 0,0 1,0-1,1 1,3 2,-7-2,1-1,-1 0,0 1,1-1,-1 1,0-1,0 1,0 0,0 0,-1-1,1 1,0 0,-1 0,1 0,-1-1,0 1,0 0,1 0,-1 0,0 0,-1 0,1 0,0 0,0 0,-1-1,0 4,-8 18,0 0,-1-1,-1 0,-1 0,-1-2,-16 21,7-8,-258 432,243-391,4 2,3 1,4 1,-28 134,49-192,2-1,0 1,1 0,1 0,1 1,4 35,-3-53,-1-1,1 1,0-1,-1 1,1-1,0 0,1 1,-1-1,0 0,1 0,-1 1,1-1,-1-1,1 1,0 0,0 0,0-1,0 1,0-1,0 1,1-1,-1 0,4 2,-2-2,1-1,0 1,-1-1,1 0,0 0,-1-1,1 1,-1-1,1 0,-1 0,1 0,4-3,12-5,0-2,0 0,-2-1,20-16,2-2,-2-3,66-71,-86 82,-1-1,-1 0,-1-1,-1-1,-1-1,17-42,-29 62,0 0,0 0,0-1,-1 1,0 0,0 0,-1-1,0 1,0 0,0-1,-2-8,1 11,-1 0,0 0,1 0,-1 0,-1 1,1-1,0 1,-1-1,0 1,0 0,0 0,0 0,0 0,-1 0,1 1,-1 0,0-1,-6-1,-15-7,0 1,-1 1,-1 1,1 1,-29-3,-143-7,143 13,-522-13,537 17,-54-2,86 2,0-1,0 0,0-1,0 0,1 0,-1-1,1 0,-9-4,14 6,1 0,-1 0,0-1,1 1,0 0,-1-1,1 1,0-1,0 1,-1-1,1 1,0-1,1 0,-1 0,0 1,0-1,1 0,-1 0,1 0,0 0,0 0,-1 0,1 0,0 0,0 0,1 1,-1-1,0 0,1 0,-1 0,1 0,0 0,-1 0,3-2,3-8,1 1,0 0,0 0,12-11,44-46,4 3,2 4,91-63,-62 49,20-17,200-164,-305 245,45-43,-54 49,0 1,0-1,0 0,-1 0,1 0,-1-1,-1 1,1-1,1-6,-4 11,1 0,-1 0,0 0,0 0,0-1,0 1,0 0,0 0,0 0,0 0,0-1,-1 1,1 0,0 0,-1 0,1 0,-1 0,1 0,-1 0,0 0,1 0,-1 0,0 0,0 1,0-1,0 0,1 0,-1 1,0-1,0 0,0 1,0-1,0 1,-1 0,1-1,0 1,0 0,0-1,-2 1,-6-1,0-1,1 2,-1-1,-12 2,-50 5,-126 28,-71 35,103-25,150-42,27-7,42-14,93-22,-69 21,-1-3,-1-3,103-52,-172 74,0 0,0-1,-1 1,1-1,5-7,-10 11,-1-1,0 1,0 0,0-1,0 0,0 1,0-1,0 0,0 1,0-1,-1 0,1 0,-1 1,1-1,-1 0,0-4,0 5,0-1,-1 1,1-1,-1 1,0-1,1 1,-1-1,0 1,0-1,0 1,0 0,0 0,0-1,0 1,0 0,0 0,-1 0,1 0,-3-1,-3-1,1-1,-1 2,-1-1,1 1,-15-3,-66-8,-174-1,218 14,-1537 40,1428-22,104-4,48-14,1 0,-1 0,1 0,0 0,-1 0,1 0,0 1,-1-1,1 0,0 0,-1 0,1 1,0-1,0 0,-1 0,1 1,0-1,0 0,0 1,-1-1,1 0,0 1,0-1,0 0,0 1,0-1,-1 0,1 1,0-1,0 0,0 1,0-1,0 0,0 1,0-1,0 1,1-1,-1 0,0 1,0-1,0 0,0 1,0-1,0 0,1 1,-1-1,1 1,4 2,0 0,1 0,0-1,-1 0,1 0,0 0,0 0,12 0,87 8,-78-9,0 1,-1 1,1 1,-1 2,41 13,10 16,126 79,-195-110,247 155,21 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2:36.9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3:2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0 583,'18'0,"789"30,-234 47,434 39,463-100,-909-22,-447 8,-44 0,1-2,69-11,-120 7,-1 0,0-2,0 0,-1-1,0 0,0-2,25-16,-42 25,24-22,-24 21,-1 0,0 0,1 0,-1 0,0 0,0 0,0 0,0 0,0 0,0 0,0 0,0 0,0 0,0 0,0 0,-1 1,1-1,0 0,-1 0,1 0,0 0,-1 0,1 0,-1 1,0-1,1 0,-1 0,0 1,1-1,-1 0,0 1,0-1,0 1,1-1,-1 1,0-1,-2 1,-16-10,-1 0,-1 2,0 1,0 0,-1 2,1 0,-26-1,-18-6,-200-38,-836-143,-315-58,1239 216,-318-48,406 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3:23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 0,'-6'7,"-3"8,-6 2,-1 12,-4 14,2-1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3:24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7850 149,'-454'1,"-2466"-26,2690 18,-516-2,644 13,0 5,0 3,-127 34,156-29,-2-3,-138 6,-156-20,184-3,-725-44,-230-29,1404 77,46 0,123 0,385 1,1657-3,-1452-19,161 1,1446 20,-2629-1,16 0,-1 0,33-6,-45 6,0-2,0 1,1 0,-1-1,0 0,0 0,0 0,-1 0,1 0,0-1,-1 0,0 0,1 0,-1 0,4-6,7-15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6:42:16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46:25.8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906 1,'-10'22,"-13"47,3-5,-145 408,-82 202,239-658,6-7,-2-1,1 1,-1-1,0 0,-1-1,1 1,-2-1,1 0,-1 0,0 0,-13 10,18-16,-1-1,1 1,0-1,0 1,0-1,-1 0,1 1,0-1,-1 0,1 0,0 0,0 0,-1 0,1-1,0 1,-1 0,1 0,0-1,0 1,0-1,-1 1,1-1,0 0,0 1,0-1,0 0,0 0,0 0,-2-1,-23-37,26 37,-43-88,5-1,-43-154,-8-23,65 220,24 48,0-1,0 1,0-1,0 1,0 0,0-1,0 1,-1 0,1-1,0 1,0 0,0-1,-1 1,1 0,0 0,0-1,-1 1,1 0,0 0,-1-1,1 1,0 0,-1 0,1 0,0-1,-1 1,1 0,0 0,-1 0,1 0,-1 0,1 0,0 0,-1 0,1 0,-1 0,1 0,0 0,-1 0,1 0,0 1,-1-1,1 0,0 0,-1 0,1 0,0 1,-1-1,1 0,0 0,-1 1,1-1,0 0,0 0,0 1,-1-1,1 0,0 1,0-1,0 0,-1 1,1 0,-5 24,4-24,0 17,0 1,1-1,0 0,2 1,0-1,1 0,1 0,7 20,-8-31,-1-1,1 1,1-1,-1 0,1 1,0-2,1 1,-1 0,1-1,8 8,-9-11,0 1,0 0,1-1,-1 0,0 0,1 0,-1-1,1 0,0 0,-1 0,1 0,0-1,0 1,-1-1,1 0,0-1,6 0,-3-1,-1-1,1 0,-1 0,0 0,0-1,-1 1,1-2,-1 1,0-1,0 0,0 0,0-1,-1 0,0 0,0 0,-1 0,0-1,6-11,5-14,0 0,16-56,-9 10,13-87,-32 155,-1 11,-1 28,-2 56,1-81,-2 45,0 60,2-98,1 0,1 0,0 0,0 0,1 0,1-1,4 13,-7-22,-1 0,1 1,-1-1,1 1,-1-1,1 0,0 0,0 1,0-1,0 0,0 0,0 0,0 0,0 0,0 0,0 0,1-1,-1 1,0 0,0-1,1 1,-1-1,1 1,-1-1,1 1,1-1,-2-1,1 1,0-1,0 0,0 0,0 0,-1 0,1 0,0 0,-1 0,1 0,-1-1,0 1,1-1,-1 1,0-1,2-2,5-9,-1-1,0 0,8-23,3-12,-18 48,0 0,0 1,0-1,0 0,0 0,0 1,0-1,1 0,-1 1,0-1,0 0,1 1,-1-1,1 0,-1 1,0-1,1 0,-1 1,1-1,-1 1,1-1,-1 1,1-1,0 1,-1 0,1-1,0 1,0-1,-1 33,-47 299,-8 75,56-354,-1-52,0-1,0 1,0 0,0 0,0-1,0 1,1 0,-1 0,0-1,0 1,0 0,0 0,0 0,0-1,1 1,-1 0,0 0,0 0,0-1,1 1,-1 0,0 0,0 0,1 0,-1 0,0 0,0-1,1 1,-1 0,0 0,0 0,1 0,-1 0,0 0,0 0,1 0,-1 0,0 0,1 0,-1 0,0 0,0 1,1-1,-1 0,0 0,0 0,0 0,1 0,-1 0,0 1,0-1,1 0,-1 0,0 0,0 1,0-1,0 0,0 0,1 0,-1 1,0-1,0 0,0 0,0 1,0-1,0 0,0 1,7-11,-1-1,0 0,-1 0,-1 0,0-1,4-17,13-80,-16 74,31-326,-39 439,3 132,4-201,3-21,4-23,-6 6,-1-1,-1 1,-1-1,-2 0,-5-45,-4 50,9 24,-1 1,1 0,-1-1,1 1,-1 0,0 0,1-1,-1 1,1 0,-1 0,1 0,-1 0,0-1,1 1,-1 0,1 0,-1 0,0 0,1 1,-1-1,1 0,-1 0,0 0,1 0,-1 1,1-1,-1 0,1 0,-1 1,1-1,-1 0,1 1,-1-1,1 1,-1-1,0 1,-13 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46:27.8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1195 758,'90'-2,"0"-3,169-32,-196 22,0-3,-1-2,-2-3,104-55,-120 55,-2-2,-1-2,-1-2,61-56,-98 82,0-1,0 0,0 1,-1-1,1 0,-1 0,0-1,2-5,-4 10,1 0,-1-1,0 1,0-1,0 1,0-1,0 1,0-1,0 1,0-1,0 1,0-1,0 1,0-1,0 1,-1 0,1-1,0 1,0-1,0 1,-1-1,1 1,0 0,-1-1,1 1,0-1,-1 1,1 0,0 0,-1-1,0 1,0-1,-1 1,0 0,0-1,0 1,0 0,0 0,0 0,1 1,-1-1,0 0,0 1,0-1,-2 2,-15 4,0 2,1 0,0 1,0 1,-31 24,-80 76,129-110,-137 132,-180 225,-82 191,388-533,0 0,-2-1,0 0,0-1,-1 0,-1-1,0-1,-1 0,0-1,0-1,-1-1,0 0,-1-1,0-1,0 0,-22 3,-26 1,1-3,-1-3,-84-5,68-1,-7 2,-180-4,260 4,0 0,1-1,-1-1,0 1,0-1,1-1,-15-5,21 7,-1-1,1 1,0-1,0 0,0 1,0-1,1 0,-1 0,0 0,1 0,0-1,-1 1,1 0,0-1,0 1,0-1,0 1,1-1,-1 1,1-1,-1 1,1-1,0 0,0 1,0-1,0 1,1-1,-1 0,2-3,6-22,0 0,2 0,2 1,0 1,27-42,-2 0,253-579,-236 492,-7-1,36-210,-82 361,7-39,-8 44,1 0,-1 0,0 0,0 0,0 0,0 0,0 0,0 0,0 0,0 0,0 0,1 0,-1 0,0 0,0 0,0 0,0 0,0 0,0 0,0 0,0 0,0 0,0 0,1 0,-1 0,0 0,0 0,0 0,0 0,0 0,0 0,0 0,0 0,0 0,0 0,0-1,0 1,0 0,0 0,0 0,0 0,1 0,-1 29,-75 815,63-747,-42 331,-76 721,124-1083,2-39,2 1,0-1,2 0,5 44,1-62,2-19,5-25,-1 0,13-66,-19 76,59-317,-56 267,-2 0,-7-123,-1 178,-1 0,-1 1,-1-1,0 1,-2 0,-9-21,-10-5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58:51.9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13791 891,'-7089'0,"6565"-9,1-23,-857-164,492-1,-94-20,138 77,611 117,-393 10,38 21,530-8,11-1,38-2,28-2,247-26,-194 24,173-17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58:56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7495 786,'-301'12,"81"0,-2190 4,997-108,-158-18,668 113,309 1,521-3,63 2,23 1,161 25,-34-9,194 37,105 19,-222-40,2418 383,-1901-336,773-12,289-80,-360 0,4188 9,-4152-27,-7-90,-1397 109,-1 1,76-19,-128 20,-21 1,-24-1,-1 2,-49-2,-22-1,-979-141,-7-43,-181-28,94 19,-131-20,-11 68,-263 89,-3 64,659 3,331 20,503-13,0 3,0 5,2 4,-126 49,125-36,1 4,3 4,1 3,-139 106,38-10,181-140,0-1,1 1,-1 0,1 0,-1 0,1 0,0 1,0-1,0 1,1 0,-1 0,1 0,0 0,0 0,0 1,-1 7,3-10,0 0,0 0,1-1,-1 1,1 0,0 0,-1-1,1 1,0 0,0-1,0 1,0-1,0 1,0-1,1 0,-1 1,0-1,2 1,4 3,0 0,0 0,1-1,0-1,12 6,180 47,163 19,158 15,2062 169,-2072-246,-104-18,0-17,36-2,-3 35,-157 25,388 99,261 131,-195-31,-713-228,4 2,-1-1,1-1,42 5,-51-14,-19-7,-31-17,-26-8,-1 2,-75-31,86 42,-281-124,-177-69,-175-52,-1046-315,-47 153,1444 375,134 31,143 20,46 3,12 2,92 19,182 34,174 33,1514 270,-1278-235,-456-83,-145-29,-84-13,-10-3,-49-12,-153-34,-130-22,-840-143,-21 71,915 131,245 15,0 2,1 2,0 1,1 2,-70 26,-7 2,-844 203,-8-54,102-70,679-105,0-8,-311-36,-196-73,137 20,-388-71,-313-41,1110 185,-60-10,183 18,17 1,49-3,283 0,-229 7,311-2,123 2,-483 0,1543-6,4-33,-1290 26,1025-32,-4 75,413 175,-6 99,-1183-203,9-8,6-46,-540-48,1 2,-1 1,1 1,-1 1,0 1,0 1,42 17,480 225,-492-223,-51-20,-19-5,-38-9,-574-127,-488-111,16-56,889 234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47:06.1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3892 1034,'-290'8,"-340"54,-271 92,768-129,-676 136,8 48,748-194,1 2,0 3,1 2,-49 30,82-36,18-16,-1 1,1-1,0 0,0 1,0-1,0 0,0 0,0 1,0-1,0 0,0 1,0-1,0 0,0 1,0-1,0 0,0 1,0-1,1 0,-1 0,0 1,0-1,0 0,0 1,1-1,-1 0,0 0,0 1,0-1,1 0,-1 0,0 0,0 0,1 1,-1-1,1 0,4 2,1 0,0-1,0 0,-1 0,1 0,11-1,65-2,-1-4,84-17,-131 18,924-178,-685 112,389-156,-627 212,-20 8,-1 0,1 2,-1-1,2 2,-1 0,0 1,21-2,-34 5,0 0,0 1,0-1,0 0,0 1,0-1,0 1,0-1,-1 1,1 0,0 0,0 0,-1 0,1 0,-1 0,1 1,-1-1,1 0,-1 1,0-1,0 1,0 0,0-1,0 1,0 0,0 0,0-1,-1 1,1 0,-1 0,1 0,-1 0,0 0,1 0,-1 0,-1 2,2 11,-2-1,0 1,-6 27,3-22,1 0,0-6,1 0,1 0,0 27,1-38,0 1,1-1,0 1,-1-1,1 1,1-1,-1 1,0-1,1 0,-1 0,1 0,0 0,0 0,1 0,-1 0,0-1,1 1,0-1,-1 1,6 2,0-1,-1-1,1 0,0 0,0-1,1 0,-1 0,1-1,-1 0,0 0,1-1,0 0,-1-1,0 0,1 0,15-5,3-2,1-1,-2-1,40-21,-27 8,-1 0,-1-3,-1-1,-2-1,0-2,39-46,-36 31,-2 0,-2-2,-2-2,38-79,-54 91,-2-1,-1 0,10-58,10-37,-28 120,2 0,-1 1,2-1,0 1,0 1,1-1,0 1,11-10,13-12,40-31,-25 24,9-8,-26 23,-2 0,0-2,28-34,-55 60,0-1,0 1,0-1,-1 1,1-1,0 1,-1-1,1 1,-1-1,1 1,-1-1,0 0,1 1,-1-1,0 0,0 1,0-1,-1 0,1 1,0-1,-1 0,1 1,-1-1,1 1,-1-1,0 1,1-1,-1 1,0-1,0 1,0 0,0-1,0 1,-1 0,1 0,0 0,-1 0,1 0,0 0,-4-1,-6-4,0 0,0 1,-1 0,-15-4,23 8,-44-14,5 2,-60-26,43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17:09.6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10578 485,'0'1,"-1"0,1 1,-1-1,1 0,-1 0,0 0,1 1,-1-1,0 0,0 0,0 0,0 0,0-1,0 1,0 0,0 0,0-1,-1 1,1 0,0-1,0 1,-1-1,1 0,0 1,-1-1,-1 0,-24 8,0-1,0-2,0-1,0-1,-35-1,5 1,-252 9,-163-5,-171-2,-145-2,-4068-6,4767 2,80-2,23-1,80-13,116-6,114 9,-206 10,768-11,-786 16,-74 3,-26-4,0 0,0 0,0 1,0-1,0 0,0 0,0 0,0 0,0 1,0-1,0 0,0 0,0 0,0 1,0-1,0 0,0 0,0 0,0 0,0 1,0-1,0 0,0 0,0 0,0 0,0 1,0-1,-1 0,1 0,0 0,0 0,0 0,0 1,0-1,-1 0,1 0,0 0,0 0,0 0,0 0,-1 0,1 0,0 0,0 0,0 0,0 0,-1 1,1-1,0 0,0 0,0-1,0 1,-1 0,1 0,0 0,-56 15,-485 95,-234 55,680-137,88-22,31-7,233-33,-59 5,278-29,152 0,2786-66,-3266 127,-112 2,-36-5,0 0,1 0,-1 0,0 0,1 0,-1 0,0 0,0 0,1 0,-1 0,0 0,0 0,1 0,-1 0,0 0,0 0,0 1,1-1,-1 0,0 0,0 0,0 0,1 1,-1-1,0 0,0 0,0 1,0-1,0 0,1 0,-1 0,0 1,0-1,0 0,0 1,0-1,0 0,0 0,0 1,0-1,0 0,0 0,0 1,0-1,0 0,-4 3,-1 0,1 0,0-1,-1 1,1-1,-1 0,-9 2,-129 38,-260 41,-13 1,405-81,-1 0,1 1,1 0,-1 0,-11 8,21-12,0 0,1 1,-1-1,0 1,0-1,1 1,-1-1,1 1,-1 0,1-1,-1 1,1 0,-1 0,1-1,-1 1,1 0,0 0,-1-1,1 1,0 0,0 0,0 0,-1 0,1-1,0 1,0 0,0 0,1 0,-1 0,0 0,0-1,0 1,1 0,-1 0,0 0,1-1,-1 1,0 0,1 0,-1-1,1 1,0 0,-1-1,1 1,-1-1,1 1,0-1,-1 1,1-1,0 1,1 0,11 6,0 1,0-2,1 0,0 0,0-2,16 4,213 41,123-5,120-10,2304 9,-2714-45,-150 0,-153 0,-145 1,-133 2,-2259 124,2514-97,154-11,86-12,10-1,46 5,529 4,-394-14,509-3,-1120 2,7 2,-113-1,185 1,-876 5,14 44,1186-47,-23 1,106-12,137-17,132-16,122-12,536-69,-7-31,-916 143,-1-2,58-22,-113 34,0-1,0 1,0-1,0 0,0-1,0 1,-1-1,1 1,-1-1,5-5,-8 7,1 0,-1 0,1 0,-1 0,0 0,1 0,-1 0,0 0,0 0,0 0,0 0,0 0,0 0,0 0,0 0,0 0,0 0,0 0,-1 0,1 0,0 0,-1 0,1 1,-1-1,1 0,-1 0,0 0,1 0,-1 1,0-1,1 0,-1 1,-2-2,-4-4,-1 0,0 1,0 0,-1 1,-16-7,-105-31,-339-62,-284-20,-236 1,-3166-183,3540 287,218 17,202 10,173-2,49 0,167 6,180-3,168-2,3052 1,-3502-9,155 8,-224-2,-30 0,-42 2,-7 0,-194 21,-295 74,528-98,-1 1,1 1,-24 12,40-18,0 0,0 1,0-1,1 0,-1 1,0-1,1 1,-1-1,0 1,1-1,-1 1,0-1,1 1,-1-1,1 1,-1 0,1 0,0-1,-1 1,1 0,0 0,-1-1,1 1,0 0,0 0,0 0,-1-1,1 1,0 0,0 0,0 0,0 0,1-1,-1 2,3 1,-1-1,1 1,0-1,1 0,-1 0,0 0,0-1,1 1,-1-1,1 1,-1-1,1 0,5 0,165 28,142 6,132 9,1382 126,-1604-143,-213-26,0 1,0 1,0 0,0 1,20 9,-32-13,-1 0,0 0,0 0,1 0,-1 0,0 1,0-1,0 0,1 0,-1 0,0 0,0 1,0-1,0 0,1 0,-1 1,0-1,0 0,0 0,0 1,0-1,0 0,0 0,0 1,0-1,0 0,0 0,0 1,0-1,0 0,0 0,0 1,0-1,0 0,0 0,0 1,0-1,0 0,0 0,-1 1,1-1,0 0,0 0,0 0,0 1,-1-1,1 0,0 0,0 0,0 0,-1 1,1-1,0 0,0 0,-1 0,-33 10,-132 7,-117-6,-1095 91,1346-98,-29 2,1 3,0 3,-70 23,127-34,0 0,0 0,0 0,0 1,1-1,-1 1,0 0,1-1,-1 1,1 0,-3 4,5-6,-1 1,1-1,0 1,0-1,0 1,0 0,0-1,0 1,0-1,0 1,0-1,0 1,0-1,0 1,0 0,0-1,0 1,0-1,1 1,-1-1,0 1,0-1,1 1,-1-1,0 1,1-1,-1 0,0 1,1-1,-1 1,1-1,-1 0,1 1,-1-1,1 0,0 1,9 3,0 0,0 0,1-1,-1 0,22 3,197 16,164-7,169-5,2359 27,-3118-36,-126-2,-1695 24,1856-16,159-6,8 0,24 1,71 2,189-2,1825-3,-2661 1,22 0,-135 0,-1994 0,2292 1,316-2,-89 12,122-5,16 2,3-4,1 0,-1-1,1 1,0-2,12 4,296 72,291 47,271 47,209 42,-810-159,3534 712,-3288-658,-208-35,-271-62,63 25,-100-34,-1-1,1 2,0-1,-1 0,0 1,0 0,5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09:08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1 378,'40'1,"46"9,-57-6,0 0,1-2,53-4,-54-2,0-2,0 0,-1-3,0 0,0-1,-1-2,36-21,-46 23,-1 0,0-2,-1 1,0-2,0 0,-2-1,0 0,0-1,-1-1,-1 0,-1 0,10-20,-18 33,-1 0,1-1,-1 1,0-1,0 0,0 1,0-1,-1 0,1 0,-1 1,0-1,0 0,0 0,-1 0,1 1,-1-1,0 0,0 0,0 1,-4-7,3 8,0-1,-1 1,1-1,-1 1,0 0,0 0,0 0,0 1,0-1,0 1,0-1,0 1,-1 0,1 0,0 1,-1-1,1 1,-1-1,1 1,-1 0,1 0,-1 1,-3 0,-14 2,0 1,0 1,0 1,0 1,1 0,0 2,0 0,-17 13,3-1,1 1,2 2,-44 42,45-33,2 0,1 2,-33 57,45-70,15-21,0-1,1 0,-1 0,-1 0,1 1,0-1,0 0,0 0,0 0,0 1,0-1,0 0,0 0,0 0,0 0,0 1,0-1,-1 0,1 0,0 0,0 0,0 1,0-1,0 0,-1 0,1 0,0 0,0 0,0 0,0 0,-1 0,1 0,0 1,0-1,0 0,-1 0,1 0,0 0,0 0,0 0,-1 0,1 0,0 0,0 0,0-1,-1 1,1 0,0 0,0 0,0 0,-1 0,1 0,0 0,-2-16,7-32,-4 42,3-29,-2 1,-3-65,0 87,0-1,-1 1,-1 0,0 0,0-1,-2 2,1-1,-1 0,-1 1,0 0,-10-12,14 21,0-1,0 1,-1 0,1 0,-1 0,1 0,-1 1,0-1,0 1,0 0,0-1,0 1,0 1,-6-2,8 2,0 0,0 0,0 0,0 0,1 0,-1 0,0 0,0 0,0 0,0 1,0-1,0 0,0 1,1-1,-1 1,0-1,0 1,0-1,1 1,-1 0,0-1,1 1,-1 0,1-1,-1 1,1 0,-1 0,1 0,-1-1,1 1,0 0,-1 0,1 0,0 0,0 0,0 0,0 0,0 0,0 0,0 0,0-1,0 1,0 0,0 0,0 0,1 0,-1 0,0 0,1 0,-1-1,1 2,1 3,0 0,0-1,1 1,-1-1,1 1,0-1,0 0,0 0,1-1,0 1,-1-1,1 1,0-1,1 0,4 2,9 6,1-2,30 11,5-2,2-3,0-2,107 10,112 0,14-8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09:09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0,'9'2,"-1"-1,1 1,-1 0,0 1,0-1,0 2,0-1,8 6,9 4,265 141,-203-102,151 65,-165-91,0-4,1-3,1-3,1-3,0-4,0-3,85-4,-152-2,-1 0,-1 0,0 0,1-1,-1 0,0 0,1-1,10-4,-18 6,-1 0,1 0,-1 0,1 0,0 0,-1 0,1 0,-1 0,1 0,0 0,-1 0,1 0,0-1,-1 1,1 0,0 0,-1 0,1-1,0 1,-1 0,1-1,0 1,0 0,-1 0,1-1,0 1,0 0,0-1,-1 1,1-1,0 1,0 0,0-1,0 1,0-1,0 1,0 0,0-1,0 1,0-1,0 1,0 0,0-1,0 1,0 0,0-1,0 1,1-1,-1 1,0 0,0-1,0 1,1 0,-1-1,0 1,0 0,1 0,-1-1,0 1,1 0,-1 0,0-1,1 1,-1 0,0 0,1 0,-1 0,1-1,-35-8,1 6,0 2,0 0,0 2,-1 2,1 1,-50 13,5 5,-116 48,146-51,1 3,2 1,-73 50,112-68,-1 0,2 0,-1 0,0 1,-4 6,9-11,1-1,-1 0,1 0,0 1,0-1,-1 1,1-1,0 0,0 1,-1-1,1 1,0-1,0 0,0 1,0-1,-1 1,1-1,0 1,0-1,0 1,0-1,0 1,0-1,0 1,0-1,1 1,-1-1,0 0,0 1,0-1,0 1,1-1,-1 1,0-1,0 0,1 1,-1-1,0 0,1 1,-1-1,0 0,1 1,-1-1,0 0,1 0,-1 1,1-1,-1 0,1 0,-1 0,0 0,1 0,-1 1,1-1,-1 0,1 0,8 0,-1 0,0 0,0 0,0-1,0-1,0 1,11-4,66-25,-62 21,110-46,-2-7,-3-4,143-100,-261 159,-1 2,-1-1,1 0,-1 0,0-1,0 0,-1 0,0-1,0 0,6-10,-6-7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09:11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1525,'1'8,"0"1,1-1,0 0,1 0,0-1,0 1,0 0,1-1,0 0,1 0,9 12,4 9,7 13,3 7,2-1,2-2,61 68,-82-103,0 1,0-1,1-1,0 0,1-1,-1 0,2-1,-1 0,1-1,0 0,0-2,1 1,0-2,-1 0,1-1,0 0,0-1,22-2,-19-1,-1-1,1-1,-1-1,0 0,-1-2,1 1,-1-2,0 0,-1-1,0-1,-1 0,0-1,0-1,13-14,-1-2,-1-1,-1-1,-2-1,-1-1,26-53,-23 31,-2-1,-2-1,-3 0,-2-2,-3 1,-2-2,-3 1,-2-1,-3 0,-2-1,-15-101,12 144,0-1,-1 0,-2 1,1 0,-2 0,0 0,-13-19,17 31,-1-1,1 1,-1 1,0-1,-1 0,1 1,-1 0,0 0,0 0,0 1,-1 0,1 0,-1 0,0 1,0-1,0 1,0 1,0-1,0 1,0 0,-1 1,1-1,0 1,-8 1,6 1,0-1,0 2,0-1,0 1,0 0,0 1,1 0,0 0,0 0,0 1,0 0,1 1,0-1,0 1,0 0,1 1,-7 8,-8 14,2 1,-28 59,10-5,4 1,-22 91,-27 180,50-207,-21 292,53-383,-1-55,0 1,1-1,-1 0,1 0,0-1,0 1,0 0,0 0,0 0,1 0,-1-1,1 1,0-1,2 3,-3-4,-1-1,1 1,0-1,0 0,0 1,0-1,0 0,0 0,0 1,0-1,0 0,0 0,-1 0,1 0,0 0,0 0,0-1,0 1,0 0,0 0,0-1,0 1,0 0,0-1,0 1,-1-1,1 1,0-1,0 0,-1 1,1-1,0 0,-1 1,1-1,-1 0,1 0,-1 0,2-1,22-41,-2-11,-2 0,-3-2,16-85,11-184,-10-458,-34 754,-1 1,-2 0,0 0,-14-50,17 76,-1 0,0 0,0 0,0 0,0-1,0 1,0 0,0 1,-1-1,1 0,-1 0,1 1,-4-4,5 5,-1 0,0-1,0 1,0 0,1 0,-1 0,0-1,0 1,0 0,1 0,-1 0,0 0,0 0,0 1,0-1,1 0,-1 0,0 0,0 1,1-1,-1 0,0 1,0-1,1 1,-2 0,-3 4,0 0,0 0,1 0,0 1,0 0,0 0,-4 9,-28 58,4 1,4 2,-22 85,-42 248,74-317,16-82,-71 436,72-366,1-79,0 0,-1 1,1-1,0 0,0 1,1-1,-1 0,0 1,0-1,1 0,-1 1,0-1,1 0,0 0,-1 0,1 1,0-1,-1 0,1 0,0 0,0 0,0 0,0 0,0 0,2 1,-1-3,0 0,0 0,0 0,0 0,0 0,-1 0,1 0,0-1,-1 1,1 0,-1-1,1 0,-1 1,0-1,0 0,0 0,2-3,19-36,-2-1,-2 0,23-83,22-90,49-315,-87 353,-8 0,-8-233,-10 397,1-34,-2 0,-2 0,-3 1,-13-51,20 95,-1-1,1 1,-1-1,0 1,0-1,0 1,-1-1,1 1,0 0,-1-1,1 1,-1 0,0 0,0 0,0 1,0-1,0 0,0 1,-5-3,5 4,0 0,0 0,-1 1,1-1,0 1,0 0,0-1,0 1,0 0,0 0,0 0,0 1,0-1,1 0,-1 1,0-1,1 1,-1-1,1 1,0 0,-1 0,1-1,-2 5,-15 25,0 2,2 0,2 1,1 0,-14 58,-9 57,6 3,6 0,7 2,7 305,14-373,20 117,-18-171,1-1,1 0,2-1,2 0,0 0,32 52,-35-69,0 0,0-1,2-1,-1 0,2 0,-1-1,1 0,1-1,0-1,0 0,19 8,-13-8,0-1,1-1,0-1,1-1,-1 0,1-2,36 1,-23-5,1-1,-1-2,0-1,0-1,-1-2,0-2,-1 0,0-3,58-32,-41 13,-2-1,-1-3,-2-2,-1-1,-3-2,-1-2,-2-2,-2-1,33-61,-32 44,-3-1,-3-2,-2-2,-4 0,-3-1,23-141,-39 172,1-52,-6 77,-1 1,0-1,-1 1,0 0,-1-1,0 1,-6-13,8 23,0 0,-1-1,1 1,-1 0,0-1,0 1,0 0,0 0,0 1,0-1,-1 0,0 1,1-1,-1 1,0 0,0 0,0 0,0 1,-1-1,1 1,0-1,-1 1,1 0,-1 0,1 1,-1-1,0 1,1-1,-1 1,0 0,-5 1,-1 2,0 0,0 1,0 0,1 0,-1 1,1 0,0 1,1-1,-1 2,-9 9,-18 18,2 2,1 1,1 2,3 1,-28 49,8-2,-58 148,69-137,6 2,3 0,5 2,-20 205,43-304,0 11,0 0,1 0,0 0,5 26,-5-38,1 0,-1 0,1 1,0-1,-1 0,1 0,0 0,1 0,-1 0,0 0,0 0,1 0,-1 0,1 0,0-1,-1 1,1-1,0 1,0-1,0 0,0 0,0 0,0 0,1 0,-1 0,0 0,0-1,1 1,-1-1,0 0,1 1,-1-1,0 0,1 0,2-1,1 0,-1 0,1-1,0 1,-1-1,0 0,1 0,-1-1,0 0,0 0,0 0,-1 0,8-7,-1-2,0 0,0 0,10-17,17-30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3:00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0,'-6'0,"-3"0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3:07.7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5300 0,'-15'1,"1"1,-1 0,0 1,1 0,-1 1,-17 8,-27 7,-55 9,-1-6,-133 8,-240-8,425-20,-468 8,-816 38,-565 198,1905-244,-44 7,0 2,1 2,-57 24,104-36,0 0,-1 1,1 0,0-1,0 1,0 1,0-1,1 0,-4 4,5-5,1-1,0 1,-1-1,1 0,0 1,0-1,0 1,-1-1,1 1,0-1,0 1,0-1,0 1,0-1,0 1,0-1,0 1,0-1,0 1,0 0,0-1,1 1,-1-1,0 0,0 1,0-1,1 1,-1-1,0 1,1-1,-1 1,0-1,1 0,-1 1,1-1,4 3,0 0,1-1,-1 1,0-2,1 1,-1 0,1-1,0 0,6 0,267 8,-239-9,77-1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3:08.3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3771 36,'-5'-3,"1"0,-1 1,1-1,-1 1,1 0,-1 1,0-1,0 1,0 0,0 0,0 0,0 1,-7 0,-3-1,-155-11,-314 19,-169 60,592-60,-34 5,-2087 277,2147-282,35-7,1 0,-1 1,0-1,0 0,0 0,0 0,0 0,0 0,0 0,0 0,0 1,0-1,0 0,0 0,0 0,0 0,0 0,0 0,0 0,0 1,0-1,0 0,-1 0,1 0,0 0,0 0,0 0,0 0,0 0,0 0,0 0,0 1,0-1,0 0,0 0,-1 0,1 0,0 0,0 0,0 0,0 0,0 0,0 0,0 0,0 0,-1 0,52 2,110-5,-82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3:08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2865 1,'-6'0,"-36"0,-50 0,-83 0,-85 0,-71 0,-59 0,-36 0,1 6,26 10,81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3:10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1292 604,'-29'18,"1"1,0 1,2 1,0 2,2 0,-29 35,28-31,-37 43,-88 125,119-147,2 1,2 1,-39 104,60-138,0 1,2 0,0 0,1 1,-2 20,5-34,0-1,0 0,0 0,0 1,1-1,-1 0,1 0,0 0,0 0,0 1,0-1,0-1,1 1,0 0,-1 0,1 0,0-1,0 1,0-1,1 0,-1 1,0-1,1 0,0 0,-1-1,1 1,0 0,0-1,0 0,0 0,0 0,0 0,1 0,4 0,2 0,1-1,-1 0,1 0,-1-1,1-1,-1 0,1 0,-1-1,0 0,0-1,-1 0,1 0,-1-1,0 0,13-10,-4 1,0-1,-1 0,-1-1,0 0,-1-2,15-23,-12 14,-2-1,-2-1,0 0,-2-1,-1-1,-2 0,-1 0,-1-1,-2 0,-1 0,-1 0,-2 0,-1-1,-2 1,-1 0,-2 0,-1 0,-1 1,-2-1,-1 2,-1-1,-23-42,30 65,0 1,-1-1,-1 1,1 0,-1 0,0 0,-1 1,1 0,-1 0,0 1,-1 0,0 0,1 0,-1 1,-1 1,-8-4,11 6,-1 0,0 0,1 0,-1 1,0 0,0 0,1 1,-1 0,0 0,1 1,-1-1,1 1,0 1,0-1,-1 1,1 0,1 1,-1 0,1-1,-1 2,1-1,-5 6,-9 10,0 1,2 0,0 2,2 0,0 0,-11 28,-60 160,2 80,73-238,3 0,2 0,1 86,5-127,1 0,0 0,1 0,0-1,1 1,0 0,7 16,-7-23,-1-1,1 0,-1 0,1 0,1 0,-1 0,0-1,1 1,0-1,0 0,0 0,0 0,0 0,1-1,-1 0,1 0,-1 0,1-1,8 3,-1-3,0 0,0 0,0-1,0-1,-1 0,1-1,0 0,0 0,-1-1,0-1,1 0,-1-1,-1 0,1 0,-1-1,0-1,0 0,-1 0,17-16,-8 6,-1-1,-1-1,0 0,-1-1,-2-1,0 0,-1-1,16-41,-18 33,-2 0,-1 0,-2-1,0 1,-3-1,0 0,-6-61,3 75,-1 1,0-1,-2 1,0 0,0 0,-2 1,0-1,-1 1,0 0,-1 1,-1 0,0 0,-1 1,0 0,-1 0,-19-15,24 24,0-1,-1 1,0 0,0 1,0-1,0 1,-1 1,1 0,-1 0,1 0,-1 1,0 0,0 0,1 1,-1 0,0 0,0 1,0 0,1 1,-1-1,0 2,1-1,0 1,-1 0,1 0,0 1,1 0,-1 0,-6 6,-5 4,1 1,0 0,2 1,0 0,0 2,2 0,0 0,1 1,-10 23,9-16,1 2,-11 36,21-55,0 0,0 0,0 0,1 0,1 0,-1 0,1 0,1 0,0 1,0-1,5 15,-5-20,1 0,1 0,-1 0,0 0,1-1,0 1,0-1,0 1,0-1,1 0,-1 0,1 0,0-1,-1 1,1-1,0 0,1 0,-1-1,0 1,1-1,-1 0,0 0,1 0,-1-1,8 1,2-1,1 0,-1-1,1 0,-1-1,1-1,24-7,-20 3,-1-1,0 0,-1-1,0-1,0-1,-1 0,0-1,-1-1,15-15,-11 7,0-2,-2 0,0-1,-1 0,21-47,-21 34,-2-1,-1 0,-2-1,-2 0,-2-1,-1 0,-2 0,-2 0,-3-48,-3 48,-1 0,-3 1,-1 0,-2 0,-2 1,-1 0,-2 1,-1 1,-27-41,33 60,-1 1,-1 0,-1 1,0 1,0 0,-1 0,-1 2,-32-20,35 25,1 1,-1 1,-1 0,1 0,-1 2,0 0,0 0,0 1,0 1,0 0,0 1,0 1,-25 3,19 1,0 0,0 2,0 0,1 1,0 1,0 0,1 2,0 0,1 1,0 1,-26 26,15-10,1 2,2 0,1 2,1 0,-24 50,29-45,1 0,1 2,3 0,1 0,2 1,1 0,3 1,1 0,2 50,4-57,1-1,2 1,1-1,2 0,1-1,2 0,1 0,2-1,1 0,2-1,32 49,-21-45,2 0,2-2,1-1,1-1,2-2,1-2,1-1,1-2,1-1,1-2,1-2,51 16,-53-22,1-1,0-2,1-1,0-3,0-1,1-2,-1-2,1-2,-1-1,1-3,-1-1,0-2,53-17,-70 16,-1-1,0-2,-1 0,-1-1,0-1,0-1,-1 0,-1-2,33-37,-32 29,-1-1,-2-1,0 0,-2-1,-1 0,-1-2,12-41,-14 31,-2-1,-1 0,-2 0,-2 0,-2 0,-2-1,-2 1,-1 0,-2 0,-2 0,-2 0,-22-64,-3 35,2 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6:00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16021 1,'-6'0,"0"1,0 0,0 0,0 1,0-1,-9 6,-16 3,-45 10,0-4,-108 9,-175-7,300-16,-358 8,-124-4,-119-4,-115-1,-122-2,-117 0,-7422-2,7757 4,129 6,123 8,-96 31,447-37,-94 26,151-29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6:02.6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1052 196,'-70'216,"-81"425,150-631,-3 12,0 1,2-1,1 0,2 36,0-56,-1 0,0 0,0 0,1-1,-1 1,1 0,0 0,-1-1,1 1,0-1,0 1,0 0,0-1,0 0,3 3,-3-3,0-1,0 1,0-1,0 1,0-1,0 0,0 1,0-1,0 0,0 0,0 0,0 0,0 0,0 0,0 0,0 0,0 0,0-1,0 1,1-1,3-1,0 0,0-1,0 0,-1 0,1 0,-1-1,0 1,7-9,1-3,0-1,-1 0,-1-1,0 0,-1-1,-1 0,-1 0,-1-1,0 1,-1-1,3-29,-7 44,-1 1,0 0,0-1,0 1,0 0,0 0,-1-1,0 1,1 0,-1 0,0-1,-1 1,1 0,-1 0,1 0,-1 1,0-1,0 0,0 1,0-1,0 1,-1-1,1 1,-1 0,0 0,1 0,-1 1,0-1,0 1,0-1,0 1,0 0,-1 0,1 0,0 1,0-1,-1 1,-5 0,-5-1,0 2,0-1,0 2,0 0,1 0,-1 2,0-1,-16 8,-3 6,0 0,2 2,0 1,1 2,1 1,1 1,1 1,-33 41,-3 11,-100 164,114-160,4 3,4 1,4 2,-30 104,61-172,2-1,0 1,-2 33,5-50,1 0,0-1,-1 1,1 0,0 0,0 0,0 0,1 0,-1-1,0 1,1 0,-1 0,1-1,0 1,-1 0,1 0,0-1,0 1,0-1,0 1,0-1,1 1,-1-1,0 0,1 0,-1 1,1-1,-1 0,1 0,1 0,1-1,-1 0,1 0,0 0,-1-1,1 0,-1 0,0 0,1 0,-1 0,0-1,1 1,-1-1,0 0,0 0,5-4,29-27,0-2,-3 0,-1-3,49-71,-8-1,-5-4,-5-2,-5-2,-5-4,-5-1,-6-3,38-185,-71 268,-2-1,-2 0,-1 0,-3-58,-2 98,0 0,-1 0,1 0,-1 0,0 0,0 0,-1 1,1-1,-1 0,0 1,-2-4,4 6,-1 0,1 1,-1-1,1 1,-1 0,0-1,1 1,-1-1,1 1,-1 0,0 0,1-1,-1 1,0 0,1 0,-1 0,0 0,0-1,1 1,-1 0,0 0,1 1,-2-1,0 0,0 1,1 0,-1 0,0 0,0 0,0 0,1 0,-1 0,1 1,-1-1,-1 3,-12 16,2 0,1 1,0 0,2 1,0 0,-9 33,-51 178,63-203,1 0,2 0,1 0,1 1,5 58,-3-84,1-1,0 1,0 0,0-1,1 1,0 0,0-1,3 6,-4-9,-1 0,1 0,0 0,0 0,0 0,0 0,0 0,0 0,0 0,1 0,-1 0,0-1,0 1,1-1,-1 1,1-1,-1 1,0-1,3 1,0-2,0 0,0 0,0 0,0-1,0 1,0-1,-1 0,1 0,0 0,-1 0,0-1,0 0,0 1,0-1,0 0,0 0,-1-1,4-4,16-23,-2-1,-1-1,-1-1,-2 0,20-62,41-195,-55 199,-19 81,-4 19,-7 36,-89 465,77-372,-2 243,28-278,-5-94,1 0,-1 1,2-1,-1 0,1-1,0 1,1 0,0-1,5 8,-8-13,0 0,1-1,-1 1,1 0,-1 0,1-1,0 1,0-1,0 0,0 1,0-1,0 0,0 0,0 0,1 0,-1-1,0 1,0-1,1 1,-1-1,0 0,1 0,1 0,1-1,-1 0,0 0,1-1,-1 1,0-1,0 0,0 0,0 0,0-1,-1 1,1-1,3-4,5-5,0-1,0-1,-2 1,1-2,11-22,37-90,-20 29,-6-2,-3-1,-5-1,-5-1,-4-1,4-133,-20 228,0 0,0-1,-1 1,0-1,0 1,-1 0,-4-10,6 18,-1 0,1 0,0 0,-1 0,1 1,-1-1,0 0,1 0,-1 0,0 1,0-1,1 0,-1 1,0-1,0 0,0 1,0-1,0 1,1 0,-1-1,0 1,0 0,0-1,0 1,0 0,0 0,0 0,0 0,-1 0,1 0,0 0,0 0,0 1,0-1,0 0,0 1,1-1,-1 0,0 1,0-1,0 1,0 0,0-1,-1 2,-8 5,1 1,0 1,0-1,1 1,0 1,0 0,1 0,-7 13,-53 106,58-109,-58 128,7 2,6 3,7 2,-31 185,58-182,19-139,0 0,2 0,0 1,1-1,7 30,-8-45,0 0,0 0,1 0,-1 0,1-1,0 1,0 0,0-1,1 1,-1-1,1 0,0 0,0 0,0 0,0 0,6 3,-5-4,-1-1,1 0,-1 1,1-2,0 1,-1 0,1-1,0 0,-1 0,1 0,0 0,-1 0,1-1,0 0,5-1,4-3,0-1,0 0,-1 0,1-2,-2 1,1-2,-1 0,18-18,1-4,-2-3,-2 0,0-1,-3-2,26-52,-14 13,48-153,-60 148,-4-1,-3-1,-5 0,2-96,-12 112,-3 0,-3 0,-3 1,-3-1,-32-108,42 173,-3-14,-1 0,-1 0,0 0,-1 1,0-1,-2 2,0-1,-14-17,22 31,-1-1,0 1,1-1,-1 1,0-1,0 1,0 0,0 0,0 0,0 0,0 0,-1 0,1 1,0-1,0 1,-1 0,1-1,0 1,0 0,-1 0,-4 1,3 1,-1-1,1 1,0 0,0 0,-1 1,1-1,1 1,-1 0,0 0,-5 6,-12 14,1 1,1 1,1 0,2 2,-19 36,-55 151,6 52,75-228,2 1,2 1,1-1,3 77,1-103,1 0,1-1,1 1,-1-1,2 0,0 1,0-1,1-1,1 1,-1-1,2 0,0 0,0-1,16 17,-14-19,1 0,-1-1,1-1,0 1,1-2,0 0,-1 0,2 0,-1-2,0 1,1-2,-1 1,1-1,0-1,0 0,12-2,9 0,-1-3,0 0,0-2,0-2,-1-1,0-1,0-1,-2-2,1-2,-2 0,0-2,32-24,-16 7,-1-2,-2-1,-2-2,-2-2,-1-2,44-70,-50 65,-3-2,-1-2,-4 0,-1-1,14-58,-26 74,-1 0,-1-1,-3 0,-1 0,-1 0,-3 0,-1 0,-9-54,7 76,0 0,0 1,-2 0,0 0,-1 0,0 1,-16-23,19 31,-1 0,1 0,-1 1,0 0,-1 0,1 1,-1-1,0 1,0 0,0 1,-1-1,1 1,-1 1,0-1,0 1,0 0,0 1,-14-2,10 3,1 1,0 0,-1 0,1 1,0 1,0-1,0 2,1-1,-1 1,-13 8,1 1,1 2,0 0,-26 25,4 2,3 1,1 3,-62 95,46-50,-57 132,79-148,3 1,-31 123,53-164,2 1,1 0,1 0,2 0,2 0,1 1,2-1,8 37,-7-55,1 1,1-1,0 0,2-1,0 1,1-1,0-1,1 0,1 0,1-1,0 0,22 19,-14-17,1-2,0 0,1-2,0 0,1-1,1-1,0-2,33 10,6-5,0-3,0-2,1-3,0-3,0-3,98-12,157-36,-309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6:33.9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9697 1,'1'0,"0"0,-1 0,1 0,0 1,0-1,-1 0,1 1,0-1,-1 0,1 1,-1-1,1 1,0-1,-1 1,1-1,-1 1,1-1,-1 1,0 0,1-1,-1 1,0 0,1-1,-1 1,0 0,0-1,1 1,-1 0,0 0,0-1,0 3,0 27,-2-12,-2-1,0 1,-1 0,0-1,-2 0,0-1,-11 20,-77 114,68-110,-80 112,-6-6,-7-4,-6-6,-6-5,-249 191,69-99,-49 37,270-188,-147 153,127-106,-4 2,-125 173,19 52,-112 158,200-314,-349 570,148-244,-75 135,198-290,14-25,131-207,-103 182,123-235,-112 139,-642 784,736-924,-4-3,-141 118,-1-1,-127 192,31 28,228-306,-5-4,-129 119,-218 145,-198 131,143-48,451-416,-1-1,-1-1,-1-2,-2-2,0-2,-67 29,98-48,-38 15,44-17,0 0,0 0,0-1,0 1,-1-1,1 0,0 0,0 1,0-2,0 1,-1 0,1 0,0-1,0 1,0-1,-3 0,5 0,-1 1,1-1,0 1,0-1,-1 1,1-1,0 1,0-1,-1 0,1 1,0-1,0 1,0-1,0 1,0-1,0 0,0 1,0-1,0 1,0-1,0 0,1 1,-1-1,0 1,0-1,1 1,-1-1,0 1,1-1,-1 1,0-1,1 1,-1-1,0 1,1 0,0-1,13-18,1 1,1 1,0 1,25-20,84-58,-99 76,121-90,-5-6,-6-6,192-217,21-94,-175 212,-43 55,354-407,-302 386,441-471,-218 174,193-213,63-74,-527 615,6 6,7 6,232-171,546-433,-426 251,-42-43,-416 488,434-557,-54-34,-255 310,-126 242,73-111,-55 105,173-259,-9 17,-222 335,11-16,-1-1,-1-1,-1 1,0-2,9-32,-18 53,0-1,0 1,1-1,-1 1,0-1,0 1,0 0,0-1,0 1,0-1,1 1,-1-1,0 1,-1-1,1 1,0-1,0 1,0-1,0 1,0-1,0 1,0-1,-1 1,1-1,0 1,0-1,-1 1,1 0,0-1,-1 1,1 0,0-1,-1 1,1 0,-1-1,1 1,-1-1,-19 10,-21 27,-552 663,487-577,-4-4,-6-5,-185 139,-416 244,429-306,-489 379,636-449,6 6,5 6,-136 178,141-146,-248 250,80-142,-290 290,201-126,313-348,5 4,3 2,-56 119,79-137,20-44,2 2,1-1,-17 57,28-56,6-7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6:03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1733 552,'-44'-63,"-3"2,-97-100,105 125,0 1,-2 3,-2 1,-90-50,115 72,-1 1,0 1,0 0,-1 1,0 2,0 0,0 1,-1 0,1 2,-34 2,28 2,0 1,0 2,0 0,1 1,0 2,1 1,-33 17,1 8,1 2,2 2,2 2,2 3,-76 86,-59 87,162-187,1 0,1 2,2 0,1 1,-19 54,34-80,-1 0,2 1,-1-1,1 1,0-1,1 1,-1 0,2 10,0-15,-1-1,1 0,0 1,-1-1,1 0,0 1,0-1,0 0,1 0,-1 0,0 0,1 0,0 0,-1-1,1 1,0 0,0-1,0 1,0-1,0 0,0 1,0-1,0 0,1 0,-1-1,0 1,1 0,2 0,5-1,0 1,0-1,0-1,-1 0,1 0,0-1,-1 0,1-1,-1 0,1-1,-1 1,0-2,-1 1,1-1,-1-1,0 0,7-6,6-5,-2 0,0-1,-1-1,-1-1,19-30,-30 43,-1-1,0 0,0-1,-1 1,0-1,0 0,-1 0,3-13,-10 18,-5 12,-6 11,1 1,0 0,2 1,-17 39,22-45,-61 134,6 2,-59 224,113-346,1 0,2 0,1 1,2-1,0 1,4 37,-1-58,0 0,0-1,1 1,0 0,1-1,0 0,0 0,1 0,0 0,0 0,1-1,0 1,0-1,1 0,-1-1,2 0,-1 0,1 0,0 0,0-1,0 0,1-1,0 0,0 0,11 3,-3-2,0-1,1 0,0-2,0 0,0-1,0 0,30-4,-7-2,1-3,49-14,-27 1,0-3,-2-2,-1-3,-1-2,-2-4,-1-1,-2-3,-2-2,-1-3,-3-1,54-65,-64 65,-2-2,-3-2,-1 0,-2-3,-3 0,-2-2,-3 0,-1-2,-4 0,-1-1,-4-1,12-117,-23 143,0 0,-2 0,-2-1,0 2,-2-1,-2 0,-16-48,20 73,0-1,-1 1,1-1,-1 1,-1 0,0 0,0 1,0-1,0 1,-1 0,0 1,-1-1,1 1,-1 1,0-1,-9-4,9 7,1 0,-1 1,0-1,0 1,0 0,-1 1,1 0,0 0,0 0,0 1,0 0,0 1,0-1,0 1,0 1,1-1,-1 1,1 0,-10 7,-7 5,0 1,1 0,0 2,-32 36,-75 101,36-30,6 4,-93 183,127-204,4 3,5 2,-44 182,79-260,1 0,2 1,1 0,2 1,1-1,6 54,-3-82,0-1,1 1,0 0,0-1,1 1,0-1,0 0,1 0,0 0,0-1,1 1,7 8,-9-12,1 0,-1-1,1 1,0 0,0-1,0 0,0 0,0 0,0-1,0 1,1-1,-1 0,1 0,-1-1,1 1,-1-1,1 0,-1 0,1 0,-1-1,9-2,-2 0,0 0,0-1,21-11,27-20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7:18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7:25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4939 163,'0'-6,"-13"-10,-45-8,-65-6,-65 1,-73 5,-60 8,-54 6,-36 5,-22 3,-4 2,7 1,15 0,33 7,35 9,49 7,42 14,65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7:27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5669 0,'-5614'0,"5559"0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8:27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1 213,'0'36,"0"-24,0-18,0-248,8 267,1 0,1-1,0 0,1 0,0-1,0 0,22 14,-22-20,0 0,0-1,0-1,0 0,1 0,-1-1,1-1,-1 0,1 0,0-1,-1-1,1 0,0-1,-1 0,1 0,-1-1,0-1,0 0,19-10,52-30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2:28:28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1267 351,'0'-10,"0"-42,-7-60,5 100,0 0,0-1,-1 1,0 0,-1 1,-1-1,0 0,0 1,-1 0,-12-16,16 24,-1 1,1-1,-1 1,0-1,1 1,-1 0,0 0,0 0,0 0,-1 1,1-1,0 1,-1 0,1 0,-1 0,1 0,-1 1,1 0,-1-1,1 1,-1 0,0 1,1-1,-1 1,1-1,-1 1,-4 2,-5 2,1 1,0 0,0 1,0 1,1-1,-14 13,-22 22,1 2,-53 66,-71 111,138-177,-319 479,301-435,4 2,4 2,4 2,-31 120,68-210,-5 16,1 1,1 0,-2 37,6-53,0-1,0 1,0 0,1 0,0-1,0 1,0 0,0-1,1 1,0-1,-1 0,2 1,-1-1,0 0,1 0,0 0,0-1,0 1,0-1,1 1,0-1,5 3,-3-2,1-1,-1 0,1 0,0-1,0 0,0 0,1-1,-1 0,0 0,12 0,-2-2,1 0,-1-1,27-7,-10-1,-1-2,-1-2,1 0,-2-2,0-2,-2-1,0-1,-1-1,0-1,-2-2,23-27,-4 1,-3-2,-1-2,-3-2,56-111,-61 96,-3-2,-3-1,-3-1,-3-1,-4-1,8-91,-23 103,-5 52,-5 14,0 12,0-1,0 1,2 1,-1-1,2 1,0 0,-4 17,-7 16,-292 902,299-916,4-20,1 1,0 0,1 1,0-1,2 0,-1 1,2-1,1 26,-1-40,0 0,1-1,-1 1,0 0,0 0,0-1,0 1,0 0,0-1,1 1,-1 0,0 0,0-1,0 1,1 0,-1 0,0-1,0 1,1 0,-1 0,0 0,0 0,1 0,-1-1,0 1,0 0,1 0,-1 0,0 0,1 0,-1 0,0 0,1 0,-1 0,0 0,1 0,-1 0,0 0,1 0,-1 0,0 0,0 1,1-1,-1 0,0 0,1 0,-1 0,0 0,0 1,0-1,1 0,-1 0,0 1,0-1,1 0,-1 0,0 1,0-1,0 0,0 1,0-1,0 0,1 0,-1 1,0-1,0 0,0 1,0-1,0 1,15-24,-2-1,0-1,-1 0,14-46,9-16,-26 72,-6 19,-7 32,-25 110,-13 81,41-224,-2 47,3-49,0 0,0 0,0-1,0 1,0 0,0 0,0 0,0 0,0-1,0 1,0 0,0 0,1 0,-1-1,0 1,1 0,-1 0,0-1,1 1,-1 0,1-1,-1 1,1 0,0-1,-1 1,1-1,-1 1,1-1,0 1,0-1,-1 1,1-1,0 0,0 0,-1 1,1-1,0 0,0 0,0 0,-1 0,1 0,0 0,0 0,0 0,-1 0,1 0,2 0,2-3,1-1,-1 1,0-1,0 1,0-1,-1-1,1 1,-1-1,0 1,0-1,5-10,40-74,-42 74,39-84,-5-1,44-162,-49 111,22-185,-55 314,7-84,-9 95,-1-1,-1 1,0 0,0 0,-1-1,-4-13,6 24,0 0,0 0,-1 0,1 0,0 0,-1-1,1 1,-1 0,1 0,-1 0,1 0,-1 0,1 1,-1-1,0 0,0 0,0 0,1 1,-1-1,0 0,0 1,0-1,0 0,0 1,0-1,0 1,0 0,0-1,-1 1,1 0,0 0,0 0,0 0,0 0,0 0,0 0,-1 0,1 0,0 0,0 1,0-1,0 0,-1 1,-4 2,1 1,0-1,1 1,-1 0,1 0,-1 1,-4 6,-15 20,2 2,1 0,-19 42,-45 115,68-150,2 1,1 1,-12 67,25-104,0 0,0 0,1 0,0 0,0 0,1 1,0 4,0-10,-1 1,0-1,0 0,0 0,0 1,0-1,0 0,0 0,0 1,1-1,-1 0,0 0,0 0,0 0,0 1,1-1,-1 0,0 0,0 0,1 0,-1 0,0 1,0-1,0 0,1 0,-1 0,0 0,0 0,1 0,-1 0,0 0,0 0,1 0,-1 0,0 0,0 0,1 0,-1 0,0 0,0 0,1-1,-1 1,0 0,0 0,1 0,18-22,1-13,-2 0,0-1,14-46,30-122,-53 173,26-91,-6-2,14-130,-41 235,-1 0,-1-29,0 45,0 0,-1 0,1 0,0 1,-1-1,0 0,1 0,-1 0,-1 0,1 1,0-1,-1 0,1 1,-1-1,1 1,-1 0,0-1,0 1,-1 0,1 0,0 0,-5-2,4 3,1 1,-1-1,0 1,1 0,-1 0,0 1,1-1,-1 0,1 1,-1 0,1-1,-1 1,1 0,-1 0,1 1,0-1,-1 0,1 1,0-1,0 1,0 0,-2 2,-14 12,0 1,1 1,0 1,-20 31,-58 102,89-141,-108 192,9 6,9 4,10 4,-96 370,141-385,38-183,1 0,0 0,2 0,0 1,3 19,-3-36,1 0,0 0,0 0,0 0,0 0,0 0,0 0,1 0,0 0,-1 0,1-1,4 5,-5-6,0 0,1 0,-1 0,1 0,-1-1,1 1,-1 0,1-1,0 1,-1-1,1 1,0-1,-1 0,1 0,0 0,-1 0,1 0,2 0,3-2,0 0,0-1,0 0,0 0,0-1,-1 1,1-1,-1-1,0 1,7-8,15-15,0-1,-2-2,33-48,62-120,-38 32,-7-3,80-265,-148 405,32-113,-36 127,-1-1,-1 1,-1-1,0 0,-1 1,-2-21,2 34,0 0,0 0,-1 1,1-1,0 0,-1 0,0 1,1-1,-1 1,0-1,1 0,-1 1,0-1,0 1,-1 0,1-1,0 1,0 0,-3-2,3 3,0-1,-1 1,1 0,0 0,0 0,0 0,-1 0,1 0,0 0,0 0,-1 0,1 1,0-1,0 1,0-1,-1 1,1-1,0 1,0-1,0 1,-1 1,-7 5,0 1,1 0,0 1,0 0,-8 13,-32 56,4 2,4 1,-38 108,-2 26,9 3,10 3,-45 312,104-518,-14 150,15-149,1 0,1 0,0-1,1 1,1 0,1-1,7 23,-10-35,0 0,1 0,-1 0,1 0,-1 0,1 0,0 0,0-1,0 1,0-1,1 1,-1-1,1 0,-1 0,1 0,0 0,0 0,0-1,0 1,0-1,0 0,0 0,0 0,1 0,3 0,-1-1,0-1,0 0,0 0,0 0,0-1,0 0,0 0,0 0,-1-1,1 0,-1 0,0 0,8-7,7-7,0-1,-1-1,-1 0,-1-2,19-28,70-131,-49 63,-5-2,-6-3,-5-1,-6-2,24-153,-43 139,-15 129,-1 0,0 0,-1 0,-2-12,3 22,0-1,0 0,0 0,-1 0,1 1,0-1,0 0,0 0,-1 1,1-1,0 0,-1 1,1-1,-1 0,1 1,-1-1,1 1,-1-1,1 0,-1 1,0-1,1 1,-1 0,0-1,1 1,-1-1,0 1,1 0,-1 0,0-1,0 1,0 0,1 0,-1 0,0 0,0 0,1 0,-1 0,0 0,0 0,0 0,1 1,-1-1,0 0,0 1,1-1,-1 0,0 1,1-1,-1 0,0 1,1-1,-1 1,1 0,-1-1,1 1,-1-1,1 1,-1 0,0 0,-6 7,1 0,-1 0,1 0,1 1,0-1,0 1,-5 13,-25 76,35-96,-60 219,52-184,2 1,2 0,1 76,3-109,1 0,-1 0,1 0,0-1,0 1,0 0,1 0,0 0,0-1,0 1,0-1,1 0,0 0,0 0,0 0,0 0,1 0,6 5,-8-8,1 0,0 1,0-1,0 0,0 0,0-1,0 1,0-1,0 1,0-1,0 0,0 0,0-1,0 1,0-1,0 1,0-1,0 0,0 0,0 0,0 0,0-1,-1 1,1-1,-1 0,1 1,-1-1,1 0,-1-1,3-2,3-4,0-1,0 0,-1-1,0 1,-1-1,0 0,0-1,-2 0,1 1,-2-2,4-14,2-21,6-71,-15 118,1-8,1-11,-1 0,-1 0,-3-32,3 48,0 0,-1 0,0 0,0 1,0-1,0 0,-1 1,1-1,-1 1,0-1,0 1,0 0,-1 0,1 0,-1 0,1 0,-1 0,0 1,0-1,0 1,-1 0,1 0,0 0,-8-3,-23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49:15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330 157,'0'-1,"0"0,0 0,0 1,0-1,1 0,-1 0,0 0,1 1,-1-1,0 0,1 1,-1-1,1 0,-1 1,1-1,-1 0,1 1,0-1,-1 1,1-1,0 1,-1 0,1-1,0 1,-1-1,1 1,0 0,0 0,0 0,-1-1,1 1,0 0,0 0,0 0,-1 0,1 0,0 0,1 1,38 6,-33-6,28 6,0-1,0-3,1 0,-1-3,67-6,-45-3,-1-2,100-35,-143 42,-5 2,0 0,-1 0,0-1,1 0,-1-1,0 1,-1-1,1-1,-1 1,1-1,8-9,-15 14,0-1,1 1,-1-1,0 0,1 1,-1-1,0 1,0-1,1 1,-1-1,0 0,0 1,0-1,0 1,0-1,0 0,0 1,0-1,0 0,0 1,0-1,0 1,-1-1,1 0,0 1,0-1,-1 1,1-1,0 1,-1-1,1 1,-1-1,-22-11,-33 3,24 10,-1 1,0 1,1 1,-33 10,-131 43,153-44,-12 3,1 3,1 2,-70 38,-54 35,101-52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49:17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580 443,'0'5,"0"-1,1 1,-1 0,1 0,0-1,0 1,0 0,1-1,-1 1,4 4,-5-9,0 1,1-1,-1 1,1 0,-1-1,1 1,-1-1,1 0,-1 1,1-1,-1 1,1-1,0 0,-1 1,1-1,0 0,-1 0,1 0,0 1,-1-1,1 0,0 0,-1 0,1 0,0 0,1 0,0-1,0 0,0 0,0 0,0-1,0 1,0 0,0-1,-1 1,1-1,0 0,-1 1,3-5,10-15,-1-1,-2-1,0 0,-1-1,-1 0,-1 0,-2-1,0 0,-2 0,2-32,-5 53,-1 0,1 0,-1 0,0 0,-1 0,1 0,-1 0,1 0,-1 0,-1 0,1 0,0 0,-1 1,0-1,0 0,0 1,-4-5,4 6,-1 0,0 0,0 1,1-1,-1 1,0 0,0 0,0 0,0 0,-1 0,1 1,0-1,0 1,0 0,0 0,-1 0,1 0,0 1,0-1,0 1,0 0,-4 1,-14 5,1 1,1 0,-1 2,1 0,1 1,0 1,1 1,-21 18,1 3,2 2,-43 57,63-74,1 1,-13 25,24-40,1 0,-1 0,1 0,0 0,0 0,1 0,0 1,0-1,0 0,0 1,1-1,0 0,0 1,1-1,1 11,-2-15,1 1,0 0,-1 0,1 0,0-1,0 1,0 0,0-1,0 1,1-1,-1 1,0-1,1 0,-1 1,1-1,-1 0,1 0,-1 0,1 0,0 0,0-1,0 1,3 0,-2 0,1-1,-1 0,1-1,-1 1,0-1,1 1,-1-1,0 0,1 0,-1 0,0-1,5-2,0-1,0 0,-1 0,1-1,-1 0,0 0,-1-1,0 0,0 0,8-13,-8 8,-2-1,1 0,-2 0,1 0,-2 0,0-1,-1 1,0-1,-1 0,0 1,-1-1,0 1,-7-26,2 16,-1 1,0-1,-2 1,-1 0,0 1,-2 0,-16-22,21 34,0 0,0 1,-1 0,-1 0,1 1,-1 0,-1 0,1 1,-1 1,-12-6,18 9,-1 0,1 0,-1 1,0 0,1 0,-1 0,0 0,0 1,0 0,0 0,1 0,-1 1,0-1,0 1,1 0,-1 0,0 1,1 0,-1-1,1 2,0-1,0 0,0 1,0 0,-7 5,2 2,1 0,-1 0,2 1,-1 0,2 0,-1 1,2 0,0 0,0 0,1 0,0 1,1 0,-2 23,4-30,0-1,1 1,0 0,1 0,-1-1,1 1,0-1,0 1,1 0,-1-1,1 0,1 1,-1-1,1 0,0 0,0-1,0 1,1 0,-1-1,1 0,0 0,0 0,1 0,-1-1,1 0,0 0,0 0,0 0,0-1,0 0,1 0,-1 0,12 1,1 1,0-1,0-1,0-1,0 0,0-2,0 0,0-1,0 0,0-2,0 0,-1-1,1-1,-1 0,-1-2,1 0,-1 0,-1-2,0 0,0 0,-1-2,0 0,-1 0,0-1,18-25,9-18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49:17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785 0,'-11'0,"-1"0,0 1,0 0,0 1,1 1,-1 0,1 0,-1 1,1 0,0 1,1 0,-1 1,1 0,0 1,1 0,-1 1,2-1,-16 18,-20 23,2 3,-61 97,-52 124,24 11,108-224,4 1,-23 117,40-165,0 0,1 0,0 0,1 0,0 0,1 0,0 0,6 22,-6-30,1-1,-1 1,1-1,0 0,0 1,1-1,-1 0,0 0,1 0,0-1,0 1,0-1,0 1,0-1,0 0,1 0,-1-1,1 1,-1-1,1 1,0-1,-1 0,1-1,0 1,0 0,0-1,-1 0,1 0,8-1,4-1,0-1,0 0,0-1,-1-1,1 0,-1-1,0-1,-1 0,1-1,-2-1,1 0,17-15,0-3,-1-1,-1-2,45-60,-51 58,-2-2,-2 0,-1-1,-1 0,-2-2,-2 0,-1 0,8-51,-21 98,-6 67,7-73,0 1,0 0,0-1,1 1,0 0,0-1,0 1,0-1,1 1,0-1,0 0,0 0,5 8,-6-11,0 0,0 0,0 0,0 0,0 0,1 0,-1 0,0 0,0-1,1 1,-1 0,0-1,1 1,-1-1,0 1,1-1,-1 0,1 0,-1 1,1-1,-1 0,1 0,-1-1,1 1,-1 0,3-1,-1 0,1-1,-1 0,0 0,0 0,0 0,0-1,0 1,-1-1,1 1,3-6,1-2,0 0,0-1,-1 0,-1 0,8-22,-3-16,-4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3:20.1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6922 125,'-17'7,"0"-1,-1 0,1-1,-1-1,0-1,0-1,-27 1,3 0,-204 12,-158-3,-192-4,-185-3,-3651-4,4180-2,706 0,50 1,190 0,156 0,4198 0,-4973 2,-46-1,1-1,0-1,47-9,-73 9,0 0,1 0,-1-1,-1 0,1 0,0 0,0 0,-1 0,1-1,-1 0,0 1,1-1,-2-1,1 1,0 0,0-1,2-4,22-24,-2 12,2 1,33-17,-11 6,-32 20,-22 16,-29 21,-295 231,239-184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9:29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3411 5311,'-1'23,"-1"0,-1 0,0 0,-2-1,-1 0,-1 0,-15 35,-10 6,-44 67,46-82,-754 1089,468-744,32-40,-31 34,211-242,-149 275,46-66,1-18,-37 57,-234 397,470-778,3-5,0-1,1 1,0 0,0 0,0 0,1 0,0 0,-2 12,4-19,0 0,0 1,0-1,1 1,-1-1,0 0,0 1,0-1,0 0,1 1,-1-1,0 1,0-1,1 0,-1 0,0 1,0-1,1 0,-1 1,0-1,1 0,-1 0,0 0,1 1,-1-1,1 0,-1 0,0 0,1 0,-1 0,1 0,-1 0,0 0,1 0,-1 0,1 0,-1 0,0 0,1 0,-1 0,1 0,-1 0,0-1,1 1,-1 0,0 0,1 0,-1-1,0 1,1 0,10-7,0 0,-1-1,0 0,0 0,-1-1,0-1,9-11,8-8,430-509,-290 332,331-416,-44-38,23-172,-274 473,61-104,-242 427,10-21,-31 53,-5 7,-27 33,-372 492,291-357,-114 231,200-339,28-54,10-14,10-16,-1-1,35-48,-34 42,384-563,-202 233,32-47,313-340,-452 630,144-157,-21 52,258-336,-389 453,5 4,142-117,-87 82,-112 101,303-300,-287 275,-2-2,-2-3,-4-2,38-73,-64 98,-2-2,-2 1,-2-2,11-67,-11 50,27-85,13 10,6 3,5 2,145-219,-118 218,162-249,-242 364,-4 7,0 0,0-1,-1 1,0-1,-1 0,0 0,-1 0,0-1,3-13,-6 22,-1 0,1-1,0 1,-1 0,1 0,-1 1,0-1,1 0,-1 0,0 0,0 0,0 1,0-1,-1 0,1 1,0-1,-1 1,1-1,-1 1,0 0,1 0,-1 0,0 0,1 0,-1 0,0 0,0 0,0 1,0-1,0 1,0-1,0 1,0 0,0 0,-4 0,-5 0,0 0,0 0,-1 1,1 1,-13 3,-5 3,0 2,0 1,2 1,-50 29,-101 82,178-123,-591 502,47 60,279-256,13 12,14 10,14 11,-202 413,59-48,101-127,131-137,127-408,5-22,-1 3,0 0,1 1,0 0,1-1,1 1,0 0,1 0,1 16,-1-29,1 1,-1 0,0-1,1 1,-1 0,1-1,-1 1,1-1,0 1,0-1,0 1,-1-1,1 0,1 1,-1-1,0 0,0 0,0 0,1 0,-1 0,0 0,1 0,-1 0,1-1,1 2,1-2,-1 0,0 0,0 0,0 0,1-1,-1 1,0-1,0 0,0 0,0 0,0 0,0-1,5-2,18-13,-1-2,-1 0,0-1,-2-2,0 0,23-32,-39 47,112-139,-5-4,174-313,110-375,-258 488,161-628,-216 681,-68 251,3 1,2 0,1 1,34-47,-1 18,125-128,-163 185,0-1,-2-1,0 0,-1-1,-1-1,-1 0,17-40,44-140,116-273,-3 135,-142 270,3 2,95-103,144-91,-151 143,74-48,-128 105,105-101,54-105,-206 230,-27 34,-9 14,-33 74,-70 126,56-119,-759 1383,514-952,-504 810,691-1159,-52 91,-68 108,159-273,-126 144,140-187,-75 90,114-127,1 0,1 1,1 0,0 1,-13 42,-23 127,-5 23,-12-39,-6-3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3:21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4238 750,'-248'67,"-240"48,-150-59,-2-52,525-5,-169-2,277 2,26-1,-9 0,2242-382,-1860 295,135-59,-497 138,-1-1,45-23,-71 32,0 0,0 1,-1-1,1 0,-1 0,1 0,-1-1,0 1,0 0,0-1,0 0,3-4,-5 6,0-1,1 1,-1 0,0 0,0 0,0-1,0 1,0 0,0 0,0 0,0 0,-1-1,1 1,0 0,-1 0,1 0,-1 0,1 0,-1 0,1 0,-1 0,0 0,-1-2,-5-3,0 1,-1-1,1 2,-1-1,0 1,0 0,-1 0,-8-2,-42-13,-79-15,-590-66,-14 63,-801 26,1468 14,63 1,45 0,381 14,-340-16,386 5,2279 3,-2603-11,-102-3,-45 0,-77-4,-179 0,-194 1,-196 2,-1149 10,0 55,1435-32,329-25,1 2,-74 19,114-24,0 1,-1-1,1 0,0 1,-1-1,1 1,0 0,-1-1,1 1,0 0,0 0,0 0,0 0,0 0,0 0,0 0,0 0,0 0,0 0,1 0,-1 1,0-1,0 2,1-1,1-1,0 1,0-1,-1 1,1 0,0-1,0 1,0-1,1 0,-1 1,0-1,0 0,1 0,-1 0,1 0,-1 0,1 0,-1 0,1 0,2 0,40 18,0-3,94 23,336 65,231 36,3367 435,-3646-541,-2-16,-351-22,-71 3,-14-1,-29 1,-74 11,0 4,1 5,-116 35,203-43,22-3,8-6,0-1,1 1,-1-1,1 0,-1 0,1 0,0-1,-1 1,1-1,6 0,86 2,-1-5,149-23,-207 21,-10 2,15-1,-1-2,0-1,0-3,51-18,-70 12,-22 15,1 1,-1-1,0 1,0-1,0 1,0-1,0 1,0-1,0 1,0-1,0 1,0-1,0 1,0-1,0 1,0-1,-1 1,1-1,0 1,0-1,0 1,-1-1,1 1,0 0,-1-1,1 1,0-1,-1 1,1 0,-1-1,1 1,0 0,-1 0,0-1,-11-4,-1 0,0 1,1 0,-1 1,0 1,-21-2,-214-15,-115 17,67 19,0 14,2 12,2 13,-544 180,764-211,1 3,-111 61,175-85,0 0,0 0,1 1,-1 0,1 0,1 1,-7 6,12-12,0 1,-1-1,1 1,0-1,0 0,-1 1,1-1,0 1,0-1,0 1,0-1,0 1,0-1,-1 1,1-1,0 1,0-1,1 0,-1 1,0-1,0 1,0-1,0 1,0-1,0 1,1-1,-1 1,0-1,1 1,21 8,19-7,0-1,0-2,0-2,66-12,-49 6,1108-216,-1123 215,29-7,119-42,-189 58,0 0,0 1,0-1,0 0,0 0,0 0,0 0,-1 0,1-1,0 1,-1-1,3-2,-4 3,0 1,0 0,0-1,0 1,-1-1,1 1,0 0,0-1,-1 1,1-1,0 1,-1 0,1-1,0 1,-1 0,1 0,0-1,-1 1,1 0,-1 0,1 0,0-1,-1 1,1 0,-1 0,1 0,-1 0,1 0,-1 0,1 0,-1 0,1 0,-1 0,-60-1,-53 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7:49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1441 2244,'-21'-1,"-1"-1,1-1,0-1,1 0,-1-2,-20-8,-118-57,96 40,1 2,-408-175,81 53,379 147,0 1,1 0,-2 1,1 0,0 1,-11-1,19 2,1-1,-1 1,0 0,0 0,0 0,0 1,1-1,-1 0,0 1,0-1,0 1,1-1,-1 1,0 0,1 0,-1 0,1 0,-1 0,1 0,-1 0,1 0,0 1,-1-1,1 0,0 1,0-1,0 1,0 0,1-1,-1 1,0 0,0-1,1 1,0 0,-1 0,1 0,0-1,-1 1,1 0,1 3,0 0,0 0,0 0,1-1,-1 1,1-1,0 0,1 1,-1-1,1 0,-1 0,1 0,1-1,-1 1,0-1,1 0,0 0,0 0,0 0,0 0,0-1,0 0,1 0,4 1,10 5,-1-1,2-1,-1-1,25 3,-28-6,0 0,0-1,-1-1,1-1,0 0,-1-1,1-1,-1 0,1-1,-1-1,28-13,-36 14,0 1,0-2,0 1,0-1,-1 0,0 0,0-1,-1 0,1 0,-1 0,0-1,-1 1,0-1,0 0,0-1,-1 1,0-1,0 1,-1-1,0 0,-1 0,1 0,-2 0,1-16,-1 21,0 0,0 0,0 0,0 0,-1 0,1 0,-1 0,0 0,0 0,0 0,0 0,-1 0,1 0,-1 1,0-1,1 1,-1-1,0 1,0 0,-1 0,1 0,0 0,-1 0,1 0,-1 0,0 1,0 0,1-1,-1 1,-6-1,4 1,1 1,0 0,-1 0,1 0,-1 1,1-1,0 1,-1 0,1 0,0 1,0-1,0 1,0 0,0 0,0 1,0-1,1 1,-1-1,1 1,0 0,-5 7,-7 8,1 2,1 0,0 1,2 0,-13 34,-33 121,52-160,-27 107,6 0,5 2,5 1,6 0,7 139,4-228,-1 3,8 43,-7-73,1 0,0 1,1-1,1 0,-1-1,1 1,1-1,0 1,7 9,-10-16,0-1,0 1,0-1,0 0,1 1,-1-1,1 0,-1-1,1 1,0 0,0-1,0 1,0-1,0 0,0 0,0 0,0-1,0 1,0-1,6 1,-4-2,1 1,-1-1,1-1,0 1,-1-1,0 0,1 0,-1-1,0 1,9-7,-1-1,-1 0,1-1,-2-1,1 1,-2-2,1 0,10-17,-7 2,-2-1,-1 0,-1-1,-1 0,-1 0,-2-1,-1 1,-2-1,-1-1,-3-49,-1 95,-5 65,7-71,0 1,0 0,0-1,1 1,1 0,-1-1,6 15,-7-22,1 1,0-1,0 1,0-1,0 1,0-1,0 0,0 0,0 1,0-1,1 0,-1 0,0 0,1 0,-1 0,1-1,-1 1,1 0,-1-1,1 1,0-1,-1 0,1 1,0-1,-1 0,1 0,0 0,-1 0,1 0,0 0,-1-1,1 1,-1 0,1-1,0 0,-1 1,1-1,-1 0,1 0,-1 1,2-3,6-2,-1-1,1-1,-1 1,-1-1,13-14,3-10,0-1,-2 0,-2-2,-1 0,-2-1,22-67,-19 37,-3-1,-2 0,4-71,-14 70,-4 66,0 0,1 0,-1 0,0 1,0-1,0 0,0 0,0 0,0 0,0 0,0 1,0-1,-1 0,1 0,0 0,0 0,-1 1,1-1,-1 0,1 0,-1 1,1-1,-1 0,0-1,-9 23,2 15,2 0,1 0,1 1,3 0,1-1,1 1,2-1,2 1,15 58,-18-88,0-1,1 0,-1 0,1 0,1 0,-1 0,1-1,0 1,0-1,0 0,1 0,0-1,0 1,0-1,0 0,1-1,-1 1,1-1,0 0,13 4,-11-5,0 0,1-1,0 0,-1-1,1 0,-1 0,1-1,0 0,-1-1,1 1,-1-2,0 1,0-1,0 0,13-8,-3 0,-1-1,0 0,-1-1,-1-1,0-1,0 0,-2-1,0-1,-1 0,0 0,9-20,4-14,-1 0,30-103,-41 110,-2-1,-2 0,-2-1,-2 0,-2 0,-4-54,1 87,-2 0,0 0,0 0,-1 0,-7-19,9 29,0 1,0-1,0 1,-1-1,1 1,-1-1,0 1,1 0,-1-1,0 1,0 0,0 0,-1 1,1-1,0 0,-1 1,1-1,-1 1,1 0,-1 0,0 0,1 0,-1 0,0 1,0-1,0 1,0 0,1 0,-1 0,-5 0,1 2,-1 0,1 0,0 1,0 0,0 0,0 1,0 0,1 0,-11 9,-56 56,31-19,3 1,2 2,2 1,3 2,-27 64,0 18,-42 155,85-243,2-1,-9 72,22-117,1 0,0 0,0-1,0 1,0 0,0 0,1 0,0 0,0-1,2 7,-3-10,1 1,-1 0,1 0,0 0,-1 0,1-1,0 1,-1 0,1 0,0-1,0 1,-1-1,1 1,0-1,0 1,0-1,0 1,0-1,0 0,0 1,0-1,0 0,0 0,0 0,2 0,2-1,0-1,0 0,0 1,0-2,-1 1,1-1,0 1,-1-1,0-1,0 1,0 0,0-1,0 0,3-5,15-18,-1-1,-1-1,-2-1,27-58,42-139,-54 127,-4-2,26-180,-53 264,0-1,-1 1,-3-25,-7 13,8 29,1 1,-1-1,1 1,-1-1,1 0,-1 1,1-1,-1 1,0-1,1 1,-1 0,0-1,1 1,-1 0,0-1,0 1,1 0,-1 0,0 0,0 0,1-1,-3 1,0 2,0-1,-1 0,1 1,0-1,0 1,0 0,0 0,0 0,0 0,0 1,1-1,-1 1,1-1,-3 5,-18 22,2 1,0 1,2 1,-23 53,-48 148,87-223,-23 64,3 1,3 1,3 1,-10 129,26-189,1-1,1 1,0-1,1 0,1 0,5 19,-7-32,0 1,1 0,-1 0,1-1,0 1,-1-1,2 0,-1 1,0-1,1 0,-1 0,1-1,0 1,0 0,0-1,0 0,0 1,0-1,1-1,-1 1,1 0,0-1,-1 0,1 0,0 0,0 0,0 0,0-1,-1 0,6 0,1-1,-1-1,1 0,-1 0,0-1,0-1,0 1,0-1,-1-1,0 1,0-2,0 1,0-1,-1 0,0-1,11-12,3-6,-1-1,-1 0,23-44,-4-4,-4-1,-3-2,35-131,-39 98,-6-1,9-128,-27 129,-3 98,-1 1,0 0,-1 0,0 0,-1 0,-1 1,-4-12,7 20,1-1,-1 1,0 0,-1 0,1 0,0-1,-1 1,1 0,-1 1,1-1,-1 0,0 0,0 1,0-1,0 1,0 0,0-1,0 1,0 0,-1 0,1 0,0 1,-1-1,1 0,0 1,-1 0,1-1,-1 1,1 0,-1 0,1 1,-1-1,1 0,0 1,-1-1,1 1,0 0,-1 0,1 0,-2 1,-6 4,0 1,1 0,0 0,0 0,0 1,1 1,-11 13,-13 23,1 1,2 2,3 0,-25 63,19-28,-40 164,61-201,3 1,2 1,1 0,3 53,2-92,1-1,0 1,0-1,1 1,0-1,0 0,1 1,0-1,0-1,1 1,0 0,9 11,-10-16,1 1,-1-1,1 0,-1 0,1-1,0 1,0-1,1 0,-1 0,0 0,1 0,-1-1,1 0,-1 0,1 0,0 0,-1-1,1 0,0 0,-1 0,1 0,0-1,8-2,-2 0,1 0,-1-1,0-1,0 0,0 0,-1-1,0 0,13-11,-2 0,-1-1,34-39,-16 7,-2-2,-2-1,-2-1,-3-2,-3-1,37-113,-32 62,-5-1,-4-1,7-116,-22 158,-3 0,-3 0,-3-1,-3 1,-25-123,27 179,0 1,-1-1,0 1,-1-1,0 1,-1 0,0 1,-1 0,0 0,-15-16,19 23,-1 0,1 1,-1-1,0 1,0 0,0 0,-1 0,1 0,0 1,-1 0,1 0,-1 0,1 0,-1 1,1 0,-1 0,1 0,-1 0,0 1,1-1,-1 1,1 1,0-1,-1 0,1 1,0 0,0 0,0 0,0 1,-6 4,-11 8,1 0,0 2,2 0,0 1,0 1,-14 22,-8 15,-33 63,30-41,-44 108,74-154,2 1,1 0,1 0,2 1,2 0,-2 51,7-79,0 1,0-1,1 1,0 0,0-1,0 0,1 1,0-1,1 0,-1 0,1 0,0 0,1 0,-1-1,6 7,-5-9,0 1,0-1,0-1,0 1,0 0,0-1,1 0,-1 0,1 0,0-1,0 1,-1-1,1 0,0-1,0 1,0-1,0 0,0 0,0-1,9-1,-2 0,1-2,-1 1,1-2,-1 1,0-2,-1 1,0-2,12-7,-1-3,0 0,39-41,-22 13,-2-2,-2-1,-2-2,-3-1,-1-2,-3 0,30-90,-31 64,-3-1,-4 0,-4-2,9-161,-22 172,-15-134,9 171,-1 2,-2-1,-2 1,0 0,-2 1,-18-34,25 56,0 1,0-1,0 1,-1 0,0 0,-1 0,0 1,0 0,-1 1,1-1,-1 1,-18-9,20 13,0 0,0 0,0 1,0 0,0 0,-1 1,1-1,0 2,0-1,-1 0,1 1,0 0,0 1,0 0,0-1,0 2,0-1,0 1,1 0,0 0,-9 6,-11 9,1 1,0 1,2 2,0 0,2 1,-32 45,8 1,-49 101,39-54,5 3,5 1,6 2,-28 150,60-242,0-1,3 2,0-1,3 49,-1-76,2 0,-1 0,0-1,1 1,-1 0,1-1,0 1,-1 0,1-1,1 1,-1-1,0 0,1 1,-1-1,1 0,0 0,-1 0,1 0,0 0,0 0,1 0,-1-1,0 1,0-1,1 1,-1-1,1 0,-1 0,1 0,0-1,-1 1,1 0,0-1,0 0,-1 0,1 0,0 0,0 0,-1 0,1-1,0 1,-1-1,1 0,0 0,-1 0,1 0,-1 0,0 0,1-1,-1 1,0-1,0 0,0 0,0 1,4-5,-6 1,-9 4,-24 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7:54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809 2099,'-11'7,"1"0,-1-1,0 1,0-2,-1 0,0 0,0-1,0-1,-14 3,-13 5,-9 3,0-1,0-3,-75 7,94-15,0-2,1 0,-1-2,0-1,1-2,0 0,-40-14,59 16,0-1,1 0,-1 0,1-1,0 0,0 0,1-1,-10-8,15 12,0-1,0 1,0-1,0 1,0-1,0 0,1 0,-1 0,1 0,0 0,0 0,0 0,0 0,1 0,-1-1,1 1,0 0,0 0,0 0,0-1,1 1,-1 0,1 0,0 0,0-1,0 1,3-5,75-123,-47 63,-3-2,-3 0,-3-2,-4-1,-2 0,-4-1,-3-1,1-89,-1 180,-5-5,0 0,2 0,-1 0,1-1,0 0,1 0,17 15,-21-22,0-1,0 0,1 0,-1 0,1-1,0 0,-1 0,1 0,0 0,0-1,0 0,-1 0,1 0,0 0,0-1,0 0,-1 0,1 0,0 0,-1-1,1 0,-1 0,0 0,0-1,0 1,6-6,3-2,-1 0,0-1,-1 0,0-1,-1-1,0 0,8-15,4-11,-2-1,-2-1,-2-1,-1 0,-3-1,-1 0,9-76,-14 46,-2-1,-3 0,-19-140,14 177,-2 1,-2 0,-2 0,-1 0,-27-60,36 92,-1-1,1 1,-1 0,1 0,-1 0,-1 0,1 0,0 0,-1 1,-7-5,10 7,-1 0,0 0,0 1,0-1,0 1,1-1,-1 1,0 0,0 0,0 0,0 0,0 0,0 0,0 1,0-1,0 1,1-1,-1 1,0-1,0 1,0 0,1 0,-1 0,1 0,-1 0,0 1,1-1,0 0,-3 3,-5 7,-1 0,1 1,1 0,0 1,1 0,0 0,1 0,0 1,2 0,-5 15,-5 30,-7 63,20-117,-19 161,8 1,7 1,8-1,26 192,-28-350,36 206,-32-195,0 0,2-1,0 0,1 0,1 0,0-1,2-1,16 22,-24-35,0 0,1-1,-1 1,1-1,0 0,0 1,0-2,1 1,-1 0,1-1,-1 0,1 0,0 0,0-1,-1 0,1 0,0 0,0 0,10-1,-10 0,-1-1,0 0,0 0,0-1,0 1,0-1,0 0,0 0,0 0,-1-1,1 1,-1-1,1 0,-1 0,0 0,0 0,-1-1,1 1,-1-1,1 0,-1 1,0-1,1-5,4-11,-1-1,0 1,-2-1,-1 0,0-1,-2 1,0 0,-2-1,0 1,-7-37,7 52,0 0,-1 0,1 1,-1-1,-1 0,1 1,-1-1,0 1,0 0,0-1,-1 2,0-1,-4-4,5 7,0 0,1 1,-1-1,0 1,0-1,0 1,0 0,0 0,0 1,0-1,0 1,0-1,-1 1,1 0,0 0,0 0,0 1,0-1,0 1,0 0,-1 0,1 0,1 0,-1 0,0 1,0-1,-3 3,-13 9,1 1,0 0,1 2,0 0,1 0,1 2,1 0,-15 24,-10 19,3 2,2 2,3 1,4 1,2 1,3 2,-22 121,41-177,1 1,1-1,0 0,1 22,1-33,-1 0,1 1,-1-1,1 0,0 0,0 0,1 1,-1-1,1 0,-1-1,1 1,0 0,0 0,0-1,0 1,1-1,-1 0,1 0,-1 1,1-2,0 1,0 0,0-1,4 2,2 0,1 0,0-1,-1-1,1 0,0 0,0-1,0 0,0-1,0 0,0 0,-1-1,1-1,16-5,2-3,-1 0,0-2,33-21,43-43,-97 76,-9 15,-62 153,-28 79,50-107,6 2,-19 149,47-221,3 0,4 1,2-1,3 0,3 0,22 99,-25-157,-1 0,2 1,0-2,0 1,1 0,0-1,1 0,11 15,-14-21,0-1,0 0,1 0,0 0,0 0,-1 0,2-1,-1 0,0 0,0 0,1 0,-1-1,1 1,-1-1,1 0,0-1,-1 1,1-1,0 0,0 0,-1 0,9-2,3-2,-1 0,1-1,-1 0,0-2,-1 1,1-2,-1 0,-1-1,0 0,15-13,9-12,-2 0,32-42,-29 30,-2-2,-2-2,41-82,-58 97,-1-1,-2 0,-2-1,-2 0,-1-1,7-61,-15 89,0 1,-1-1,0 0,0 0,-1 1,0-1,-1 0,0 1,-1-1,1 1,-2 0,0 0,0 0,0 1,-1-1,0 1,-1 0,0 0,0 1,-1 0,0 0,-15-12,-1-2,1-1,0-1,2 0,0-2,2-1,1 0,1-1,-13-29,25 47,-1 0,0 1,-1-1,0 1,0 1,-1-1,0 1,0 0,0 1,-1-1,-9-4,13 9,0 0,-1 0,1 0,-1 1,1-1,-1 1,0 0,1 1,-1-1,0 1,0 0,0 0,1 0,-1 1,0 0,0 0,1 0,-1 0,1 1,-1 0,1 0,-1 0,1 0,-6 5,-5 4,0 1,1 1,0 0,1 0,1 1,0 1,1 0,0 1,-14 30,14-24,1 0,2 1,0 0,2 1,0-1,2 1,-3 29,7-48,0 1,-1 0,2 0,-1-1,1 1,0 0,0-1,0 1,1 0,0-1,0 0,0 1,1-1,0 0,0 0,0-1,0 1,7 6,-4-6,1 0,-1 0,1-1,0 0,0-1,0 1,0-1,1-1,-1 1,1-1,-1-1,10 2,6-1,1-1,-1-1,1-2,-1 0,0-1,0-1,0-1,24-9,-17 2,0-1,-1-2,-1-1,0-1,-1-1,-1-2,-1 0,-1-2,-1 0,-1-2,0-1,-2 0,-1-2,-2 0,0-1,-2 0,-1-1,-1-1,-1-1,-2 1,-1-2,-2 1,-1-1,-1 0,-2-1,-1 1,-4-55,-1 70,0 0,0 1,-2-1,0 1,0 0,-2 0,-16-30,20 42,1-1,-1 1,0 0,0 0,0 0,0 0,-1 1,0-1,1 1,-1 0,-1 0,1 0,0 1,-1-1,1 1,-1 0,0 0,1 1,-1-1,0 1,0 0,0 1,0-1,0 1,0 0,0 0,0 1,0-1,0 1,0 0,-7 2,-1 3,0 1,1 0,0 0,0 1,0 1,1 0,1 1,-1 0,1 0,-14 21,9-11,2 0,0 1,1 0,1 1,-12 37,20-50,1-1,-1 1,2-1,-1 1,1 0,1-1,0 1,0 0,0 0,1-1,2 10,-1-14,-1-1,0 1,1 0,0-1,0 1,0-1,0 0,0 0,1 0,0 0,-1 0,1-1,0 1,0-1,0 1,1-1,-1 0,1-1,-1 1,1 0,-1-1,1 0,0 0,0 0,-1 0,7 0,3 0,-1-1,1 0,0-1,-1 0,1-1,-1-1,0 0,1 0,-1-1,16-8,-21 9,0-1,0 1,0-1,0 0,-1-1,0 0,0 0,0 0,0 0,-1-1,0 0,0 0,-1-1,1 1,-2-1,1 0,4-12,-7 16,-1 0,1 1,-1-1,0 1,0-1,0 0,0 0,0 1,-1-1,1 1,-2-5,-13-21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7:55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0,'-6'0,"-10"14,-1 17,2 23,-4 10,-4-1,1 4,5-10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4:01.7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147 734,'15'-1,"0"0,0-1,-1-1,22-7,15-3,41-4,-10 3,114-36,-173 42,0-1,0 0,-1-2,0-1,-1 0,0-2,-1 0,-1-1,25-26,-32 27,-1-1,-1 0,0-1,-1 0,-1 0,0-1,-1 0,-1 0,5-26,-4 11,-2 0,0 0,-3-1,-1-45,-1 74,0 1,0-1,-1 0,1 0,-1 1,0-1,0 0,0 1,0-1,0 1,-1-1,0 1,0 0,0-1,0 1,0 0,-1 0,1 1,-1-1,-5-4,4 6,0-1,0 0,0 1,-1 0,1 0,0 0,-1 1,1-1,0 1,-1 0,1 0,0 1,-1-1,1 1,0 0,-1 0,1 0,-4 3,-13 4,1 1,1 1,-1 1,2 0,-1 2,-29 26,12-6,-63 76,74-77,2 1,1 1,2 1,1 0,-24 66,35-79,1 2,0-1,2 1,1 0,1 0,1 0,1 0,1 0,2 0,7 43,-8-60,1-1,0 0,0 0,1 0,0 0,0 0,0-1,1 1,0-1,0 0,0 0,1 0,0-1,0 1,0-1,0-1,0 1,1-1,0 1,0-1,0-1,10 4,-8-4,0 0,0-1,0 1,0-2,0 1,0-1,1 0,-1-1,0 0,0 0,0-1,0 0,0 0,0-1,0 0,-1 0,12-7,-14 6,0-1,0 1,0-1,0 0,-1 0,1 0,-1-1,-1 1,1-1,-1 0,0 0,0 0,-1-1,0 1,0-1,0 1,-1-1,0 0,0 1,-1-12,0 15,0-1,0 0,0 0,-1 1,0-1,0 0,0 1,0-1,0 1,-1-1,1 1,-1-1,0 1,0 0,0 0,-1 0,1 0,-1 1,0-1,1 0,-1 1,0 0,0 0,-1 0,1 0,0 0,-1 1,1-1,-1 1,1 0,-1 0,0 1,0-1,1 1,-1-1,0 1,-5 1,-7 0,0 2,0 0,0 0,1 2,-1 0,1 1,0 0,1 1,-1 1,2 0,-1 1,-17 14,-5 7,1 2,2 1,-31 40,15-11,-53 86,80-112,2 0,2 2,2 0,-14 46,28-79,1 0,-1 0,2 1,-1-1,0 0,1 0,0 1,0-1,1 0,-1 0,1 1,2 5,-3-10,1 1,-1-1,1 0,0 0,0 0,-1 0,1 0,0 0,0 0,0-1,0 1,0 0,0 0,0-1,0 1,0 0,0-1,0 1,1-1,1 1,0-1,0 0,0 0,0 0,0 0,0 0,0-1,0 1,0-1,0 0,-1 0,1 0,3-2,13-8,0 0,-1-1,0-1,-1-1,0 0,-1-1,-1-1,19-25,-1-4,-1-1,28-57,-43 72,-2-1,0-1,-3 0,0 0,-2-1,-2 0,-1-1,3-47,-10 80,0 0,0 0,0 0,0 0,0 0,0 0,-1 0,1 0,-1 0,1 0,-1 0,0 0,-2-3,3 5,0-1,-1 1,1 0,-1-1,1 1,-1 0,0 0,1-1,-1 1,1 0,-1 0,1 0,-1 0,1 0,-1 0,0 0,1 0,-1 0,1 0,-1 0,0 0,1 0,-1 0,1 0,-1 1,1-1,-1 0,1 0,-2 1,-3 3,-1 0,1 1,0-1,0 1,1 0,-7 9,-19 26,-45 83,63-100,1 1,0 1,2 0,1 0,-6 35,13-57,1 0,-1 1,1-1,0 0,0 0,0 1,1-1,-1 0,1 1,0-1,0 0,0 0,2 5,-2-6,0 0,1-1,-1 1,0-1,1 1,-1-1,1 0,-1 0,1 1,0-1,-1 0,1 0,0-1,0 1,0 0,-1-1,4 2,1-2,-1 0,1 0,-1 0,0 0,1-1,-1 0,0 0,0 0,0-1,1 0,-1 0,-1 0,1 0,0-1,7-5,6-7,-1 0,-1-1,0-1,-1-1,0 0,-2 0,0-2,16-34,69-181,-84 197,4-15,21-95,-31 97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4:02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0 144,'0'-6,"0"-10,0-7,0-8,0-5,0 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4:02.9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23,'0'-1,"0"0,-1 0,1 0,-1 0,1 0,-1 0,1 0,-1 0,0 0,0 0,1 0,-1 0,0 1,0-1,0 0,0 0,0 1,0-1,0 1,0-1,0 1,0-1,0 1,0 0,-1-1,1 1,-2 0,-36-2,30 4,0 1,1 0,-1 1,1 0,0 0,0 1,0 0,1 1,0-1,0 1,0 1,1-1,0 1,0 0,-5 8,-10 17,1 0,-19 42,2 16,34-85,2 1,-1-1,1 1,0 0,0 0,0 0,1 0,0 0,0 0,0-1,1 1,0 0,3 9,-3-13,-1-1,1 1,1-1,-1 0,0 1,0-1,0 0,1 0,-1 0,1 0,-1 0,1 0,-1 0,1-1,-1 1,1-1,0 1,-1-1,1 1,0-1,-1 0,1 0,0 0,-1 0,1 0,0 0,0 0,-1-1,1 1,0 0,-1-1,1 0,-1 1,1-1,1-1,7-2,0-1,0 0,-1-1,12-9,38-39,-4-8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4:03.3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0,'-7'20,"-8"20,-2 16,1 6,5-2,9-11,20-13,12-13,16-17,-1-17,-2-6,-7-6,-11-1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3:54:05.7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1200 591,'-1'8,"0"0,-1 0,0 0,0 0,0 0,-1-1,-7 14,-6 19,8-19,2 0,0 0,2 1,0 0,1 0,2 0,0 0,2 26,0-44,0-1,0 1,0 0,0-1,1 1,-1-1,1 1,0-1,0 0,0 1,0-1,1 0,-1-1,1 1,0 0,-1-1,1 1,1-1,-1 0,0 0,0 0,1-1,-1 1,1-1,0 0,-1 0,1 0,0 0,0 0,-1-1,1 0,0 0,5 0,8-1,0-1,0 0,-1-1,1-1,-1 0,22-10,-5 1,0-2,-2-1,0-2,-1-1,0-1,-2-2,49-47,-58 48,-1 0,-1-1,0 0,-2-2,-1 0,0 0,-2-2,-1 1,-1-1,11-46,-13 25,-1-1,-3 0,-2-1,-2 1,-12-95,12 138,-1 1,0 0,0 0,0 0,0 0,-1 0,1 0,-1 0,0 0,0 1,-1-1,1 1,-1-1,0 1,1 0,-2 0,1 0,0 0,-5-2,2 2,0 0,1 1,-1 0,0 1,0-1,0 1,0 0,0 1,0 0,0 0,-1 0,-5 1,-13 3,0 2,1 0,0 2,0 0,-28 15,16-6,1 2,1 2,1 0,1 3,0 0,2 2,2 2,0 0,1 2,2 1,2 0,-39 69,57-92,-11 19,1 1,2 0,0 1,2 0,1 0,-9 48,19-72,-1 1,1-1,1 1,-1-1,1 0,0 1,0-1,0 0,1 0,0 1,0-1,0-1,1 1,0 0,-1-1,2 1,-1-1,0 0,1 0,0 0,0 0,0-1,0 1,10 4,-7-4,0 0,0-1,1 0,-1 0,1-1,0 0,0 0,0 0,0-1,0-1,0 1,0-1,0-1,0 0,0 0,10-2,-7-1,-1 0,0-1,0 0,0 0,0-1,-1 0,0-1,0 0,-1 0,0-1,0 0,-1 0,0-1,0 0,-1 0,0-1,-1 0,0 0,0 0,-1 0,-1-1,4-15,-2 3,-1-1,0 0,-2 0,-1 0,-1 0,-1 0,-1 1,-1-1,-9-34,10 48,-1 0,-1 0,1 1,-1-1,-1 1,0 0,0 1,-1-1,0 1,0 0,-1 0,-14-12,15 16,1 1,-1-1,1 1,-1 1,0-1,0 1,0 0,-1 0,1 0,0 1,-1 0,1 1,-1-1,1 1,-1 0,1 1,0 0,-1 0,1 0,0 0,-8 4,-1 1,1 0,0 1,0 1,1 0,0 1,1 0,0 1,0 1,1 0,0 0,1 1,0 0,1 1,1 0,0 0,1 1,0 0,-9 29,7-18,2 1,0 0,2 1,1 0,1-1,2 1,0 0,2 0,1 0,7 36,-7-55,0 0,0 1,1-1,0 0,0 0,1-1,0 1,0-1,1 0,0 0,9 9,-10-12,1 0,-1-1,1 1,0-1,0 0,0 0,1-1,-1 0,1 0,-1 0,1 0,0-1,0 0,0 0,-1-1,1 1,8-2,-2 0,0-1,-1-1,1 0,-1 0,1-1,-1 0,0-1,-1-1,1 0,-1 0,0-1,-1 0,1-1,-1 0,-1 0,0-1,13-17,-4 3,0-2,-2 0,-1 0,-1-2,-1 1,10-35,-13 32,-2 0,0-1,-2 0,-2 0,0 0,-2 0,-2-1,-7-56,6 74,-1 1,0-1,0 0,-2 1,1 0,-2 0,0 0,0 0,-1 1,0 0,-1 1,0 0,-1 0,0 0,0 1,-1 1,0 0,-1 0,0 1,0 0,-1 1,-23-10,10 9,0 0,-1 2,1 1,-1 1,0 1,-1 1,1 1,0 2,-38 6,-12 7,-140 48,-72 45,250-91,1 2,1 1,1 2,0 1,-41 37,68-52,1-1,-1 1,1 1,1-1,0 1,0 0,1 1,0-1,0 1,1 0,1 0,-5 21,6-23,1 1,1-1,0 1,0-1,1 1,0-1,0 1,1-1,0 0,0 0,1 0,0 0,0 0,1-1,0 1,10 12,2 0,1-1,1-1,1-1,0-1,2 0,-1-1,36 18,-10-9,1-2,84 26,-98-38,0-2,1-2,0-1,0-1,0-2,0-1,1-2,-1-1,48-10,-55 6,0-1,0-1,-1-1,0-2,-1 0,0-2,-1 0,0-2,-1-1,-1-1,36-34,-46 44,-12 20,-17 41,9-30,5-12,-26 111,26-110,2-1,-1 1,2-1,0 1,0 0,1-1,4 22,-4-32,0 1,0-1,0 1,0 0,0-1,1 1,-1-1,1 0,-1 0,1 1,0-1,0 0,0 0,0-1,0 1,0 0,0-1,1 1,-1-1,4 2,-2-2,0 0,1 0,-1 0,1-1,-1 1,1-1,-1 0,1-1,-1 1,0-1,7-1,-1-1,0 0,-1 0,1-1,-1 0,0-1,0 0,-1-1,1 1,-1-2,10-9,-10 5,0 0,-1 0,0-1,-1 0,-1 0,0-1,0 1,-1-1,-1 0,0-1,-1 1,0 0,-1-1,-1-14,-1-10,-1 1,-2 0,-16-66,18 94,0 1,-1 0,0-1,0 1,0 0,-1 1,0-1,-1 1,0 0,0 0,-12-13,11 15,0 1,-1 0,1 0,-1 1,0-1,0 1,0 1,-1-1,1 1,0 1,-1-1,1 1,-16 0,-5 1,0 1,0 2,0 0,1 2,-1 1,-35 13,-153 72,181-75,27-12,-1 0,0-1,0 0,0 0,-16 3,23-6,0 0,0 0,0 0,0 0,0 0,0-1,0 1,0-1,1 1,-1-1,0 1,0-1,0 0,0 0,1 0,-1 0,0 0,1-1,-1 1,1 0,-1-1,1 1,0-1,0 1,-1-1,1 0,0 1,0-1,1 0,-1 0,-1-4,-1-8,0-1,1 0,0 1,1-1,1 0,2-25,0 26,-1 1,-1-1,0 1,-1-1,0 0,-1 1,-1 0,-6-19,9 30,-1 1,1-1,-1 1,0 0,1 0,-1-1,0 1,0 0,0 0,0 0,0 0,0 0,0 0,0 0,0 0,0 0,-1 1,1-1,0 0,-1 1,1-1,0 1,-1-1,1 1,-1 0,1 0,-1-1,1 1,0 0,-1 0,1 1,-1-1,1 0,-1 0,1 1,0-1,-1 1,1-1,-1 1,-1 1,-5 2,0 1,0 0,1 1,-1 0,-6 7,-9 10,1 1,1 0,2 1,0 2,2 0,1 0,-13 32,19-37,1 1,1 0,1 0,1 0,1 1,1 0,2 0,0 0,1 1,3 25,-1-40,1-1,0 1,0-1,1 0,0 0,0 0,1 0,0 0,1-1,0 1,0-1,1-1,11 13,-8-12,0 0,1-1,0 1,1-2,-1 0,1 0,0-1,1 0,16 4,17 1,-1-2,2-3,-1-1,73-3,-116-1,61-2,-1-2,85-18,-140 21,4-1,-1-1,1 2,0 0,0 0,13 1,-21 0,0 1,0 0,0-1,0 1,0 0,-1 0,1 1,0-1,-1 0,1 1,-1 0,0 0,1-1,-1 1,0 0,0 1,0-1,0 0,-1 1,1-1,-1 1,1-1,1 5,2 6,-1 0,0 1,-1-1,0 1,-1 0,0 20,-6 88,0-43,4-75,0-1,0 0,0 0,0 0,0 0,1 1,0-1,-1 0,1 0,0 0,1 0,-1 0,0 0,1-1,0 1,-1 0,1-1,3 4,-2-4,0-1,0 1,0-1,0 1,1-1,-1 0,0 0,1 0,-1-1,1 1,-1-1,1 0,-1 0,1 0,-1-1,1 1,-1-1,4 0,21-6,-1-1,0 0,0-2,-1-2,0 0,24-16,-2-2,-2-2,47-43,-68 53,-2 0,0-2,22-32,-38 47,0-1,-1 1,0-1,-1-1,0 1,-1-1,0 0,0 0,-1 0,-1-1,0 1,1-13,-3 20,-1 1,1 0,0 0,-1 0,0 0,0 0,0 0,0 0,0 0,0 0,-1 1,1-1,-1 0,0 1,0-1,-4-3,-43-28,15 13,-18-26,46 39,-1 1,0 0,0 0,-1 1,0 0,0 0,0 1,-1 0,0 0,0 1,0 1,0-1,-12-2,-11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9:32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9:39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0,'0'7,"0"2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9:41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3053 0,'4'4,"-1"0,-1 0,1 0,0 0,-1 0,0 0,0 1,0-1,-1 1,1 0,-1-1,0 1,0 7,-1 64,-4-42,-2 1,-1-1,-2-1,-1 1,-1-2,-2 1,-2-1,-21 35,-27 33,-81 99,74-106,-2-2,-5-3,-3-3,-3-4,-4-4,-140 95,-56 43,219-159,1 3,-60 77,21-8,-69 81,70-92,6 4,5 4,6 3,5 5,-71 163,42-70,-27 64,-125 356,217-549,-37 97,71-166,2 1,0-1,2 1,1 0,1 39,2-65,1-1,0 1,0 0,0 0,0 0,0-1,1 1,-1 0,1 0,0-1,0 1,0-1,0 1,0-1,0 1,1-1,-1 1,1-1,0 0,0 0,0 0,0 0,0 0,0 0,0-1,0 1,1-1,-1 1,1-1,-1 0,1 0,0 0,-1 0,1-1,0 1,3 0,6-1,0-1,0 0,-1-1,1 0,-1 0,1-2,-1 1,16-8,32-16,-1-2,102-69,99-99,-249 189,121-101,-5-5,-5-7,-6-4,-5-5,143-220,80-246,-51-22,-98 229,-156 338,3 2,2 1,2 1,1 2,56-52,22-1,-66 60,-2-3,-2-1,54-67,-85 92,-2-1,18-35,-26 48,-1-1,1 1,-1-1,0 0,-1 0,0 0,0 0,0 0,0 0,-1 0,0 0,0 0,-1 0,-2-8,3 11,-1 1,-1 0,1 0,0 0,-1 0,1 0,-1 0,1 0,-1 1,0-1,0 0,0 1,0 0,0-1,0 1,0 0,0 0,-1 0,1 0,0 0,0 1,-1-1,1 1,-1 0,1-1,-1 1,1 0,0 1,-1-1,-4 1,-7 1,-1 1,1 0,-27 11,-37 17,2 4,-122 76,-131 118,199-126,4 4,6 6,4 5,5 6,-177 259,207-259,6 3,-92 214,145-276,-16 80,19-70,-9 65,20-91,-2-1,-27 81,-176 396,-77 229,280-728,-32 100,38-112,1 1,0-1,1 1,0-1,1 1,2 24,-1-39,0 1,0 0,0 0,1 0,-1 0,0 0,0 0,1 0,-1 0,0 0,1 0,-1 0,1 0,-1-1,1 1,-1 0,1 0,0-1,-1 1,1 0,0-1,-1 1,1 0,0-1,0 1,0-1,0 0,0 1,-1-1,1 0,0 1,0-1,0 0,0 0,0 0,2 0,3 0,-1-2,1 1,-1 0,1-1,-1 0,8-4,35-18,0-2,-2-2,56-45,120-119,-33 2,-7-8,-10-8,284-445,-401 564,-4-2,76-184,-104 199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19:52.5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1:31:55.3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608 830,'-74'2,"-78"-3,135 0,0-1,0-1,1 0,-1-1,1-1,-25-11,37 14,-1 0,1-1,0 1,0-1,1 0,-1 0,0 0,1-1,0 1,0-1,0 0,0 0,0 0,1 0,0 0,0-1,0 1,0-1,1 1,0-1,0 1,0-1,0 0,1 0,0 0,0 1,0-1,0 0,1 0,0 1,2-8,4-12,1 0,1 0,1 1,23-38,226-428,-259 489,9-17,-5 17,-7 27,1-18,-15 105,4 1,5 1,12 196,2-254,3 0,2-1,31 92,-28-110,3-1,0 0,3-2,1 0,49 63,-56-82,1-1,0 0,2-1,0 0,0-2,1 0,1-1,0-1,1 0,0-2,1 0,0-1,41 9,-46-14,0-1,0-1,0 0,0-1,1-1,-1 0,0-1,0-1,0 0,0-2,-1 0,0 0,0-1,0-1,0-1,-1 0,-1 0,1-2,16-14,-6 0,-1-1,0 0,-2-2,-2 0,0-2,-2 0,21-45,-19 29,-2-1,-2 0,-2-1,12-78,-23 112,-1 0,0 0,-1-1,0 1,-1 0,0 0,-1 0,-5-16,6 25,0 1,-1-1,0 0,1 1,-2-1,1 1,0 0,0-1,-1 1,0 0,0 1,1-1,-2 0,1 1,0 0,0-1,-1 1,1 1,-1-1,0 0,0 1,1 0,-1 0,0 0,0 0,0 1,0-1,0 1,0 0,-7 1,2 0,1 0,-1 1,1 0,0 0,0 0,0 1,0 1,0-1,1 1,-11 8,-3 3,1 2,-18 19,33-31,4-4,0 1,0-1,0 0,-1 1,1-1,0 0,0 0,-1 0,1 0,0 0,-1 0,1 0,-1-1,1 1,-1 0,0-1,1 1,-1-1,0 0,1 1,-1-1,-1 0,1-2,1 1,0-1,0 0,0 1,0-1,0 0,0 0,0 0,0 0,1 1,-1-1,1 0,0 0,-1 0,1 0,0-3,0 1,-1 1,0 0,0-1,0 1,0 0,0 0,-1 0,0 0,1 0,-1 1,0-1,-1 0,1 1,0-1,-1 1,1 0,-1 0,0 0,1 0,-1 0,0 1,0-1,0 1,-1 0,1 0,0 0,0 0,-1 1,-4-1,-11-1,1 1,-1 1,1 0,-23 4,-3 3,0 1,0 2,1 3,-47 19,-162 84,101-43,141-68,0-1,0 0,0 0,-1-1,1 0,-1-1,0 0,1-1,-23 0,27-2,1 0,-1 0,1-1,-1 0,1 0,0 0,0-1,-1 1,2-1,-1-1,0 1,1 0,-1-1,1 0,0 0,1-1,-1 1,1-1,-6-9,-15-33,21 38,-1 0,-1 0,1 1,-1 0,-1 0,0 0,-7-8,12 15,0 0,0 0,-1 0,1 0,0 0,0 0,0 1,-1-1,1 0,0 1,-1 0,1-1,-1 1,1 0,-1-1,1 1,0 0,-1 0,1 0,-1 0,1 0,-1 1,1-1,0 0,-2 1,0 1,0-1,0 1,1 0,-1 0,0 0,1 0,0 0,-1 1,1-1,-3 6,-1 2,0 0,0 1,1 0,0 0,-3 14,6-15,0-1,0 1,1 0,0-1,1 12,0-17,0-1,1 1,-1 0,1 0,0-1,0 1,0-1,1 1,-1-1,1 1,0-1,0 0,0 1,0-1,5 5,-6-7,-1-1,1 1,0 0,0-1,-1 1,1 0,0-1,0 1,0-1,0 1,0-1,0 0,0 1,0-1,0 0,0 0,0 0,0 0,0 0,0 0,0 0,0 0,0 0,0 0,-1 0,1-1,0 1,0 0,0-1,0 1,0 0,0-1,0 0,0 1,-1-1,1 1,0-1,0 0,-1 1,1-1,-1 0,1 0,0 0,-1 0,1-1,3-4,-1-1,0 1,-1-1,0 0,2-10,2-18,2-46,1-14,-8 91,0 0,0 0,0 0,0 0,0 0,1 0,0 0,0 0,0 0,0 1,1-1,-1 1,1 0,0-1,6-4,-1 3,0 0,1 0,0 0,0 1,10-3,35-16,-39 13,1 0,-2 0,1-2,-2 0,1-1,-2 0,20-26,-23 27,-1 0,-1-1,0 1,-1-1,0 0,-1-1,-1 1,0-1,0 0,1-21,-4 30,-1 1,0-1,-1 1,1-1,-1 1,1 0,-1-1,-1 1,1-1,-1 1,1 0,-1 0,0 0,-1 0,1 0,-1 1,-4-6,-19-14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F06F4-A2BF-2A4A-C579-A5057D2B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EFDA01-D108-B627-4F39-A68C5F738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E1652-5E45-61C7-B1A0-DA6DED8A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731A8-D3B8-86FF-BAEE-493458B0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04D28-BD5E-978C-724C-BE0FEF2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382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6E68D-F408-3DC2-18CD-5ADBEC55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69E7B0-1523-86F6-07FF-C17829009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E678A1-6082-5F9A-BB6A-4E972479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C2419-6DF4-C6A5-369D-6F911228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85505-C22E-C237-D3B4-7F771199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95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99BBA6-2CC6-F3F2-5E5A-7494C8F1B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C6B28D-DACA-6AF7-8458-80F069D2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5A596-7C56-635A-BCBE-A1F9600C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7B0CA-A49A-F22D-B5E0-B6BFA269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1F0E43-1971-E9DB-A774-562314D5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12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409BB-AFE8-EBBA-A488-EED8083E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4C69E-61D7-BA9C-1010-403D6D0BC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AF076-7D28-1E44-8D40-B39D5E0B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59FB0-14A7-BAA2-7E3D-337ED338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ABD777-AB45-02CF-92CC-2DA1C34B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32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CC28A-D321-5C9E-7DD3-BB802DAE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1E67BD-3E2F-583E-22CF-873F28F5F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EC824-4981-C8E2-F118-198DA191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6F7FB-F21F-DD6D-D918-BABADA50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E7595-CECA-C1CF-6EF0-6EA3AB72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769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13AB6-AD07-C0D8-4650-350F8E45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0FC9C-D902-78F0-16CD-E4C2764C2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A49BEE-FA49-E805-A964-F418D51D7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35CEEB-24BF-6B15-B52D-45464D06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5F4C94-F102-9B0C-64D0-258E9F84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7FFF96-7CD8-551E-9EC3-FB6F37DD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481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93296-22A4-E9C0-962A-183E9327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20734-3840-A4A4-DD99-1C83687A6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0EA7D8-D8B7-6F8B-0625-916DE4E1D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D2FFAE-B64D-A8DA-5276-FA260E235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96CC4B-A1D7-2397-8C5B-9BA650C43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1C0AF5-300B-88A2-6073-D95F2A38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6FBE1C-4422-1DAF-9B05-A5FAAC15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526FE-DED3-A253-3DE3-19C8C821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926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2B695-3E85-0AC7-7C7D-14ADBFC0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035DA9-CBC5-1335-5404-CC30A693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639FE7-2969-9C92-2406-D0216BFC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008B63-18B2-0CBC-4ADE-350EB2AF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44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5B726A-E7ED-25C0-2256-798371F4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9B743A-A1CF-8F2B-F1F8-F6BA204A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9AAC1-72B4-884B-7835-86E966C7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598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3BF9C-2C36-37FB-3933-454166CD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D0784-82C9-53CB-41F2-48CE4C2E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A156A8-056F-A873-E249-5C7E3E03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8E18D0-3DF6-259A-77D7-D699CBE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776885-B029-02DF-A34B-FFBF078A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F56913-F9F6-4B89-9B77-0E19D071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951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E298D-82BF-91E7-3DB6-A98FE2D9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9738BE-43C8-4ECA-080C-9BFE1D2E4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F201D7-36C0-12AF-00B0-C909467B4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6F4CED-302A-B517-0328-0FD6EC71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29EC3-A167-15C4-B784-06EE7359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B059F-1DCB-2439-A62B-E52CA7AB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9870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9B6809-A1BD-A5E3-B150-8B5CE5CA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4C405E-22CE-98AC-8B24-346E3AAB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19A6DB-D140-90C4-67D2-8485E64FE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BAD0F-C8FC-4C3C-960F-0EDC426837BA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0EC0D-58BF-48BF-E888-946CDED60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772EA-822E-F1EB-5309-9EFFBFEB9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1264-6958-4285-A3C9-D1ADE915E6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878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7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customXml" Target="../ink/ink12.xml"/><Relationship Id="rId10" Type="http://schemas.openxmlformats.org/officeDocument/2006/relationships/image" Target="../media/image18.png"/><Relationship Id="rId4" Type="http://schemas.openxmlformats.org/officeDocument/2006/relationships/image" Target="../media/image34.png"/><Relationship Id="rId9" Type="http://schemas.openxmlformats.org/officeDocument/2006/relationships/customXml" Target="../ink/ink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customXml" Target="../ink/ink16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45.png"/><Relationship Id="rId4" Type="http://schemas.openxmlformats.org/officeDocument/2006/relationships/customXml" Target="../ink/ink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customXml" Target="../ink/ink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56.png"/><Relationship Id="rId4" Type="http://schemas.openxmlformats.org/officeDocument/2006/relationships/customXml" Target="../ink/ink20.xml"/><Relationship Id="rId9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customXml" Target="../ink/ink25.xml"/><Relationship Id="rId12" Type="http://schemas.openxmlformats.org/officeDocument/2006/relationships/image" Target="../media/image6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5" Type="http://schemas.openxmlformats.org/officeDocument/2006/relationships/image" Target="../media/image67.png"/><Relationship Id="rId4" Type="http://schemas.openxmlformats.org/officeDocument/2006/relationships/customXml" Target="../ink/ink28.xml"/><Relationship Id="rId9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5.png"/><Relationship Id="rId3" Type="http://schemas.openxmlformats.org/officeDocument/2006/relationships/image" Target="../media/image18.png"/><Relationship Id="rId7" Type="http://schemas.openxmlformats.org/officeDocument/2006/relationships/customXml" Target="../ink/ink33.xml"/><Relationship Id="rId12" Type="http://schemas.openxmlformats.org/officeDocument/2006/relationships/customXml" Target="../ink/ink35.xml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4.png"/><Relationship Id="rId5" Type="http://schemas.openxmlformats.org/officeDocument/2006/relationships/customXml" Target="../ink/ink32.xml"/><Relationship Id="rId10" Type="http://schemas.openxmlformats.org/officeDocument/2006/relationships/customXml" Target="../ink/ink34.xml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customXml" Target="../ink/ink37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customXml" Target="../ink/ink40.xml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customXml" Target="../ink/ink42.xml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12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0" Type="http://schemas.openxmlformats.org/officeDocument/2006/relationships/image" Target="../media/image91.png"/><Relationship Id="rId4" Type="http://schemas.openxmlformats.org/officeDocument/2006/relationships/image" Target="../media/image88.png"/><Relationship Id="rId9" Type="http://schemas.openxmlformats.org/officeDocument/2006/relationships/customXml" Target="../ink/ink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B27C4E-9993-CF7A-238A-63905C63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1676155"/>
            <a:ext cx="500132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6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452965-CDD8-42AB-8041-61767AEF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89" y="1152207"/>
            <a:ext cx="5960606" cy="4553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8A60D36-2E13-0DAA-56E2-1AD9A3140EAF}"/>
                  </a:ext>
                </a:extLst>
              </p14:cNvPr>
              <p14:cNvContentPartPr/>
              <p14:nvPr/>
            </p14:nvContentPartPr>
            <p14:xfrm>
              <a:off x="3247394" y="1462708"/>
              <a:ext cx="3496680" cy="41068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8A60D36-2E13-0DAA-56E2-1AD9A3140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3394" y="1355068"/>
                <a:ext cx="3604320" cy="4322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29EBA824-92CC-374B-483A-53693CDF1983}"/>
              </a:ext>
            </a:extLst>
          </p:cNvPr>
          <p:cNvSpPr txBox="1"/>
          <p:nvPr/>
        </p:nvSpPr>
        <p:spPr>
          <a:xfrm>
            <a:off x="5641144" y="2968283"/>
            <a:ext cx="250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PERO ESTE ES DIFERENTE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4686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4C9CEB7-1595-31A1-C2E0-3EB2387A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76" y="1099812"/>
            <a:ext cx="3924848" cy="4658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42409B-3EFE-3495-BA03-032DF0AD30B2}"/>
              </a:ext>
            </a:extLst>
          </p:cNvPr>
          <p:cNvSpPr txBox="1"/>
          <p:nvPr/>
        </p:nvSpPr>
        <p:spPr>
          <a:xfrm>
            <a:off x="2944835" y="3244334"/>
            <a:ext cx="6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IMPORTANTE SELECCIONAR TODA LA ESTRUCTURA ANTES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9C869C0-ABED-85FB-0486-16BEB05B204A}"/>
                  </a:ext>
                </a:extLst>
              </p14:cNvPr>
              <p14:cNvContentPartPr/>
              <p14:nvPr/>
            </p14:nvContentPartPr>
            <p14:xfrm>
              <a:off x="4694234" y="1450108"/>
              <a:ext cx="2447640" cy="38052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9C869C0-ABED-85FB-0486-16BEB05B20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0234" y="1342468"/>
                <a:ext cx="2555280" cy="40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62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BB6717-38D9-7530-8834-3DA718F1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67" y="1899138"/>
            <a:ext cx="4951241" cy="46575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40F647-F7BA-8093-7E74-0A93CDB5F69A}"/>
              </a:ext>
            </a:extLst>
          </p:cNvPr>
          <p:cNvSpPr txBox="1"/>
          <p:nvPr/>
        </p:nvSpPr>
        <p:spPr>
          <a:xfrm>
            <a:off x="3401413" y="1122718"/>
            <a:ext cx="385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PERO PRIMERO TENGO QUE SELECCIONAR MI ESTRUCTURA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422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0C42361-E883-C9B6-9AC9-A9A8A9986B60}"/>
                  </a:ext>
                </a:extLst>
              </p14:cNvPr>
              <p14:cNvContentPartPr/>
              <p14:nvPr/>
            </p14:nvContentPartPr>
            <p14:xfrm>
              <a:off x="3221114" y="182846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0C42361-E883-C9B6-9AC9-A9A8A9986B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7114" y="172082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7DEE528-57AE-C0AC-F830-5CCF0F82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708" y="2023866"/>
            <a:ext cx="3648584" cy="2810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EC06BA2-FBCF-2BD0-4560-EEA354C2D5A9}"/>
                  </a:ext>
                </a:extLst>
              </p14:cNvPr>
              <p14:cNvContentPartPr/>
              <p14:nvPr/>
            </p14:nvContentPartPr>
            <p14:xfrm>
              <a:off x="6006434" y="2278468"/>
              <a:ext cx="360" cy="61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EC06BA2-FBCF-2BD0-4560-EEA354C2D5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52794" y="2170468"/>
                <a:ext cx="108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8B3F8F1-CD00-A774-513D-6F525CEB90CE}"/>
                  </a:ext>
                </a:extLst>
              </p14:cNvPr>
              <p14:cNvContentPartPr/>
              <p14:nvPr/>
            </p14:nvContentPartPr>
            <p14:xfrm>
              <a:off x="4921394" y="2320948"/>
              <a:ext cx="1109520" cy="19101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8B3F8F1-CD00-A774-513D-6F525CEB90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7754" y="2212948"/>
                <a:ext cx="1217160" cy="2125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E9E9294D-E5A1-8BA3-08F1-3FDB1B4DAA29}"/>
              </a:ext>
            </a:extLst>
          </p:cNvPr>
          <p:cNvSpPr txBox="1"/>
          <p:nvPr/>
        </p:nvSpPr>
        <p:spPr>
          <a:xfrm>
            <a:off x="3651862" y="1236175"/>
            <a:ext cx="36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AHORA SI YA LO PUEDO BORRAR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07916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576014-D6CA-38B5-958A-D6DC6B89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509709"/>
            <a:ext cx="804022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9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D4C7DB-9DEA-EBDC-BE4D-00B8902E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14" y="2809788"/>
            <a:ext cx="2124371" cy="123842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5351943-A3FB-FF0B-AA86-7853873C56A3}"/>
              </a:ext>
            </a:extLst>
          </p:cNvPr>
          <p:cNvSpPr txBox="1"/>
          <p:nvPr/>
        </p:nvSpPr>
        <p:spPr>
          <a:xfrm>
            <a:off x="2771335" y="1294228"/>
            <a:ext cx="305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EMPOTRAMIENTO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7646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E94775-AE38-7F59-9C37-BCB93E68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82" y="2033392"/>
            <a:ext cx="330563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7EC95D-CC0D-0F91-A90D-DD4AB67F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53" y="1793482"/>
            <a:ext cx="3755832" cy="21876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AC85832-DC1A-13FE-D6D1-DC4B4B348AEA}"/>
              </a:ext>
            </a:extLst>
          </p:cNvPr>
          <p:cNvSpPr txBox="1"/>
          <p:nvPr/>
        </p:nvSpPr>
        <p:spPr>
          <a:xfrm>
            <a:off x="5641144" y="296828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Asi</a:t>
            </a:r>
            <a:r>
              <a:rPr lang="es-ES" dirty="0"/>
              <a:t> queda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22777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6A024130-1EDD-63A9-EB58-4B98C032BCFA}"/>
                  </a:ext>
                </a:extLst>
              </p14:cNvPr>
              <p14:cNvContentPartPr/>
              <p14:nvPr/>
            </p14:nvContentPartPr>
            <p14:xfrm>
              <a:off x="2222474" y="355862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6A024130-1EDD-63A9-EB58-4B98C032B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8834" y="345098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E6123F4-CE68-E1DB-D294-CD13E74A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42" y="914049"/>
            <a:ext cx="6554115" cy="50299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AC7E906-1136-309F-B505-1737108678D6}"/>
              </a:ext>
            </a:extLst>
          </p:cNvPr>
          <p:cNvSpPr txBox="1"/>
          <p:nvPr/>
        </p:nvSpPr>
        <p:spPr>
          <a:xfrm>
            <a:off x="5641143" y="2968283"/>
            <a:ext cx="261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antes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1315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F635CD-D406-8D23-AF20-95CC29B30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98" y="899759"/>
            <a:ext cx="6468378" cy="505848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8C98755-8E85-95CB-A7B4-11853CAAD626}"/>
              </a:ext>
            </a:extLst>
          </p:cNvPr>
          <p:cNvSpPr txBox="1"/>
          <p:nvPr/>
        </p:nvSpPr>
        <p:spPr>
          <a:xfrm>
            <a:off x="3699802" y="3105833"/>
            <a:ext cx="413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antes para que aparezcan esos puntos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3644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D6F6A1-F56B-9E1D-E605-BCDAA554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34" y="2709762"/>
            <a:ext cx="326753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6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A31774-795E-E7FA-252C-E9795EB78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888376"/>
            <a:ext cx="7182852" cy="331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0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E21294-528D-F4DD-1F30-36A9275B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871180"/>
            <a:ext cx="10698068" cy="511563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855931-ED42-E4B0-1707-E4D35338210E}"/>
              </a:ext>
            </a:extLst>
          </p:cNvPr>
          <p:cNvSpPr txBox="1"/>
          <p:nvPr/>
        </p:nvSpPr>
        <p:spPr>
          <a:xfrm>
            <a:off x="5641143" y="2968283"/>
            <a:ext cx="372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/>
              <a:t>Asi</a:t>
            </a:r>
            <a:r>
              <a:rPr lang="es-ES" sz="2800" b="1" dirty="0"/>
              <a:t> debería de quedar </a:t>
            </a:r>
            <a:endParaRPr lang="es-GT" sz="2800" b="1" dirty="0"/>
          </a:p>
        </p:txBody>
      </p:sp>
    </p:spTree>
    <p:extLst>
      <p:ext uri="{BB962C8B-B14F-4D97-AF65-F5344CB8AC3E}">
        <p14:creationId xmlns:p14="http://schemas.microsoft.com/office/powerpoint/2010/main" val="386044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7BEB489-4C1A-0CE0-79BC-8B62E1847277}"/>
              </a:ext>
            </a:extLst>
          </p:cNvPr>
          <p:cNvSpPr/>
          <p:nvPr/>
        </p:nvSpPr>
        <p:spPr>
          <a:xfrm>
            <a:off x="1746504" y="1864249"/>
            <a:ext cx="8321637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Asignamos CARGAS</a:t>
            </a:r>
          </a:p>
          <a:p>
            <a:pPr algn="ctr"/>
            <a:r>
              <a:rPr lang="es-E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 LOS PUNTOS </a:t>
            </a:r>
          </a:p>
        </p:txBody>
      </p:sp>
    </p:spTree>
    <p:extLst>
      <p:ext uri="{BB962C8B-B14F-4D97-AF65-F5344CB8AC3E}">
        <p14:creationId xmlns:p14="http://schemas.microsoft.com/office/powerpoint/2010/main" val="3182974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2BC38F-C13E-726F-3827-E1FB7312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7" y="2176287"/>
            <a:ext cx="4163006" cy="25054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254B771-60B8-6C84-CD99-1FD226F1D60F}"/>
              </a:ext>
            </a:extLst>
          </p:cNvPr>
          <p:cNvSpPr txBox="1"/>
          <p:nvPr/>
        </p:nvSpPr>
        <p:spPr>
          <a:xfrm>
            <a:off x="3151163" y="1674055"/>
            <a:ext cx="351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SELECCIONAMOS EL PUNTO </a:t>
            </a:r>
            <a:endParaRPr lang="es-GT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EA513C4-F08B-1126-B4A3-9F53A9A68638}"/>
                  </a:ext>
                </a:extLst>
              </p14:cNvPr>
              <p14:cNvContentPartPr/>
              <p14:nvPr/>
            </p14:nvContentPartPr>
            <p14:xfrm>
              <a:off x="5182754" y="2697508"/>
              <a:ext cx="577440" cy="536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EA513C4-F08B-1126-B4A3-9F53A9A686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8754" y="2589868"/>
                <a:ext cx="685080" cy="7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58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1A1A771-E8FB-3031-301F-ED5A8EB8E79B}"/>
                  </a:ext>
                </a:extLst>
              </p14:cNvPr>
              <p14:cNvContentPartPr/>
              <p14:nvPr/>
            </p14:nvContentPartPr>
            <p14:xfrm>
              <a:off x="5697194" y="219386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1A1A771-E8FB-3031-301F-ED5A8EB8E7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3194" y="208622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CAB38B8-E855-4F1D-1A24-CD3DE42C0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33" y="1341858"/>
            <a:ext cx="577295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0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3EBE4D-1D38-1AE4-8125-19786916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15" y="1204602"/>
            <a:ext cx="4953691" cy="4448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B3364C9-8460-B044-7EA7-985CAD7FE4E2}"/>
                  </a:ext>
                </a:extLst>
              </p14:cNvPr>
              <p14:cNvContentPartPr/>
              <p14:nvPr/>
            </p14:nvContentPartPr>
            <p14:xfrm>
              <a:off x="4852994" y="1773748"/>
              <a:ext cx="1812240" cy="2962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B3364C9-8460-B044-7EA7-985CAD7FE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8994" y="1665748"/>
                <a:ext cx="191988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2D0E959-186B-1806-A32A-4FC3BA582E5C}"/>
                  </a:ext>
                </a:extLst>
              </p14:cNvPr>
              <p14:cNvContentPartPr/>
              <p14:nvPr/>
            </p14:nvContentPartPr>
            <p14:xfrm>
              <a:off x="5441234" y="2883628"/>
              <a:ext cx="30600" cy="554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2D0E959-186B-1806-A32A-4FC3BA582E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7594" y="2775628"/>
                <a:ext cx="1382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D16316C-F123-6B41-3888-A150975BEACD}"/>
                  </a:ext>
                </a:extLst>
              </p14:cNvPr>
              <p14:cNvContentPartPr/>
              <p14:nvPr/>
            </p14:nvContentPartPr>
            <p14:xfrm>
              <a:off x="2772914" y="2970748"/>
              <a:ext cx="3347640" cy="831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D16316C-F123-6B41-3888-A150975BEA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18914" y="2863108"/>
                <a:ext cx="3455280" cy="298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7A232A42-F180-5C10-58A9-D7B3FD78624E}"/>
              </a:ext>
            </a:extLst>
          </p:cNvPr>
          <p:cNvSpPr txBox="1"/>
          <p:nvPr/>
        </p:nvSpPr>
        <p:spPr>
          <a:xfrm>
            <a:off x="5641144" y="2968283"/>
            <a:ext cx="377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 MENOS 5 POR QUE ES HACIA ABAJO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FC481F4-C385-B59F-8B2D-4C64A0F2DB4E}"/>
                  </a:ext>
                </a:extLst>
              </p14:cNvPr>
              <p14:cNvContentPartPr/>
              <p14:nvPr/>
            </p14:nvContentPartPr>
            <p14:xfrm>
              <a:off x="11712440" y="347994"/>
              <a:ext cx="36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FC481F4-C385-B59F-8B2D-4C64A0F2DB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58800" y="24035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35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3CE486-3987-D16C-045B-C44096DE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35" y="1177154"/>
            <a:ext cx="8693545" cy="30994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561C71-E703-3FBE-9C6A-F1B16BA7EF7D}"/>
              </a:ext>
            </a:extLst>
          </p:cNvPr>
          <p:cNvSpPr txBox="1"/>
          <p:nvPr/>
        </p:nvSpPr>
        <p:spPr>
          <a:xfrm>
            <a:off x="2377439" y="3244334"/>
            <a:ext cx="406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IMPORTANTE VER CARGAS ASIGANADAS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44705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B3F53D-183B-488A-AF94-A280F952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72" y="1104703"/>
            <a:ext cx="632548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7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AD81B48-AAAE-F83D-F2A5-C94036AF1EB8}"/>
              </a:ext>
            </a:extLst>
          </p:cNvPr>
          <p:cNvSpPr/>
          <p:nvPr/>
        </p:nvSpPr>
        <p:spPr>
          <a:xfrm>
            <a:off x="960456" y="1673107"/>
            <a:ext cx="965213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----------REPARANDO </a:t>
            </a:r>
          </a:p>
          <a:p>
            <a:pPr algn="ctr"/>
            <a:r>
              <a:rPr lang="es-ES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 ---------</a:t>
            </a:r>
            <a:endParaRPr lang="es-E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86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689F95-0456-F7BA-DFE7-50252CEA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456" y="1228079"/>
            <a:ext cx="2638834" cy="504895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6C479D3-4A43-BDE8-0466-C9B671DF1406}"/>
              </a:ext>
            </a:extLst>
          </p:cNvPr>
          <p:cNvSpPr txBox="1"/>
          <p:nvPr/>
        </p:nvSpPr>
        <p:spPr>
          <a:xfrm>
            <a:off x="5824024" y="2039816"/>
            <a:ext cx="377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ACA ME EQUIVOEQUE, QU ELE TENDRIA QUE DIVIDIRLO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32992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6DDCD3-4988-2809-F197-4A404206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32" y="1998836"/>
            <a:ext cx="6920536" cy="32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0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8D0B96-2938-4C6A-88F6-035E415D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99" y="1023602"/>
            <a:ext cx="2451740" cy="4810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1985648-B19C-F253-8A47-FB63D2E4F87C}"/>
                  </a:ext>
                </a:extLst>
              </p14:cNvPr>
              <p14:cNvContentPartPr/>
              <p14:nvPr/>
            </p14:nvContentPartPr>
            <p14:xfrm>
              <a:off x="5596034" y="2742508"/>
              <a:ext cx="326160" cy="5338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1985648-B19C-F253-8A47-FB63D2E4F8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2394" y="2634868"/>
                <a:ext cx="43380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6CC5EB8-632F-5E25-2028-9AC1958C68A3}"/>
                  </a:ext>
                </a:extLst>
              </p14:cNvPr>
              <p14:cNvContentPartPr/>
              <p14:nvPr/>
            </p14:nvContentPartPr>
            <p14:xfrm>
              <a:off x="5562194" y="2807668"/>
              <a:ext cx="842760" cy="10090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6CC5EB8-632F-5E25-2028-9AC1958C68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8194" y="2700028"/>
                <a:ext cx="950400" cy="12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05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7FC61C-6E65-D502-9FE0-57B8D4A5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51" y="1289485"/>
            <a:ext cx="9436697" cy="16787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B76831-2151-B598-F6E6-DCBEC8517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279" y="3635241"/>
            <a:ext cx="5799824" cy="19332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ADDDA5C-9ADE-5C07-2FE7-F5ACA3BC1C86}"/>
                  </a:ext>
                </a:extLst>
              </p14:cNvPr>
              <p14:cNvContentPartPr/>
              <p14:nvPr/>
            </p14:nvContentPartPr>
            <p14:xfrm>
              <a:off x="1590674" y="1929628"/>
              <a:ext cx="4965120" cy="3207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ADDDA5C-9ADE-5C07-2FE7-F5ACA3BC1C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6674" y="1821988"/>
                <a:ext cx="50727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5EF0139-0B09-2FF1-39D8-C3D0916FBD20}"/>
                  </a:ext>
                </a:extLst>
              </p14:cNvPr>
              <p14:cNvContentPartPr/>
              <p14:nvPr/>
            </p14:nvContentPartPr>
            <p14:xfrm>
              <a:off x="2380154" y="4147948"/>
              <a:ext cx="6580800" cy="6944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5EF0139-0B09-2FF1-39D8-C3D0916FBD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6154" y="4039948"/>
                <a:ext cx="6688440" cy="910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92C65F2-C9B7-ACB9-A9C5-744AA1E6D49B}"/>
              </a:ext>
            </a:extLst>
          </p:cNvPr>
          <p:cNvSpPr txBox="1"/>
          <p:nvPr/>
        </p:nvSpPr>
        <p:spPr>
          <a:xfrm>
            <a:off x="4073234" y="2922098"/>
            <a:ext cx="331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 ESTA LINEA PARA QUE ME DIERALOS GRADOS DE LIBERTAD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7716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6099C3-B14D-F5BC-45A5-1F7E0759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2843130"/>
            <a:ext cx="6173061" cy="117173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5FD7986-548C-ECF1-DB00-30C0BDA7534D}"/>
              </a:ext>
            </a:extLst>
          </p:cNvPr>
          <p:cNvSpPr txBox="1"/>
          <p:nvPr/>
        </p:nvSpPr>
        <p:spPr>
          <a:xfrm>
            <a:off x="4628270" y="1589649"/>
            <a:ext cx="258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ASIGMANOS RESTRICCIONES 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022C9D-BC58-8CBA-1210-39D325BF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661" y="4496254"/>
            <a:ext cx="2543782" cy="19186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11BABF6-5A79-E449-FF5B-B2FA2FEB2C70}"/>
                  </a:ext>
                </a:extLst>
              </p14:cNvPr>
              <p14:cNvContentPartPr/>
              <p14:nvPr/>
            </p14:nvContentPartPr>
            <p14:xfrm>
              <a:off x="4985114" y="5001508"/>
              <a:ext cx="1401480" cy="653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11BABF6-5A79-E449-FF5B-B2FA2FEB2C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1474" y="4893508"/>
                <a:ext cx="1509120" cy="8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600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4C5829-9F77-1A60-C163-381BBE7E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2357288"/>
            <a:ext cx="7602011" cy="21434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E13C07-D69D-F18B-31A8-B1A273882DB9}"/>
              </a:ext>
            </a:extLst>
          </p:cNvPr>
          <p:cNvSpPr txBox="1"/>
          <p:nvPr/>
        </p:nvSpPr>
        <p:spPr>
          <a:xfrm>
            <a:off x="3460652" y="970671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OTRA VEZ ASIGNAR LOS GRADOS DE LIBERTAD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4807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9A8F1B-D887-E9FB-F59B-DA5F3C4E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36" y="658063"/>
            <a:ext cx="6719290" cy="53629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307B359-7BFE-A896-9098-51C8F89504BE}"/>
              </a:ext>
            </a:extLst>
          </p:cNvPr>
          <p:cNvSpPr txBox="1"/>
          <p:nvPr/>
        </p:nvSpPr>
        <p:spPr>
          <a:xfrm>
            <a:off x="379826" y="1586131"/>
            <a:ext cx="3254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ASI QUEDA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2696718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3D00AB-C7BA-8384-445B-C867A9E4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05" y="1065711"/>
            <a:ext cx="5439534" cy="15051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8738C8-8172-ED5E-4001-0E2A2CA31D07}"/>
              </a:ext>
            </a:extLst>
          </p:cNvPr>
          <p:cNvSpPr txBox="1"/>
          <p:nvPr/>
        </p:nvSpPr>
        <p:spPr>
          <a:xfrm>
            <a:off x="4529796" y="2570871"/>
            <a:ext cx="2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APARECER CARGAS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88A9B4-50FC-699D-D3A9-F19303D0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43" y="2728815"/>
            <a:ext cx="5468113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47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522A00-8A26-90C6-4FB1-276AD6C1E474}"/>
              </a:ext>
            </a:extLst>
          </p:cNvPr>
          <p:cNvSpPr/>
          <p:nvPr/>
        </p:nvSpPr>
        <p:spPr>
          <a:xfrm>
            <a:off x="2176491" y="1870055"/>
            <a:ext cx="736073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 me olvido </a:t>
            </a:r>
          </a:p>
          <a:p>
            <a:pPr algn="ctr"/>
            <a:r>
              <a:rPr lang="es-E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agregar restricción </a:t>
            </a:r>
          </a:p>
        </p:txBody>
      </p:sp>
    </p:spTree>
    <p:extLst>
      <p:ext uri="{BB962C8B-B14F-4D97-AF65-F5344CB8AC3E}">
        <p14:creationId xmlns:p14="http://schemas.microsoft.com/office/powerpoint/2010/main" val="2774289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73F878-0F1E-8D63-D7E7-4E17EB02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830034"/>
            <a:ext cx="3766855" cy="259896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DBF492-F959-DECF-5074-CB23E2EC5286}"/>
              </a:ext>
            </a:extLst>
          </p:cNvPr>
          <p:cNvSpPr txBox="1"/>
          <p:nvPr/>
        </p:nvSpPr>
        <p:spPr>
          <a:xfrm>
            <a:off x="1098374" y="506868"/>
            <a:ext cx="324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me olvido agregar esta </a:t>
            </a:r>
            <a:r>
              <a:rPr lang="es-ES" dirty="0" err="1"/>
              <a:t>restriccion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2E0F9A-A527-6359-84A3-203F2EEE5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31" y="1153199"/>
            <a:ext cx="4829849" cy="39820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1F63DF-2388-C660-85C1-71E2D3D0DA6B}"/>
              </a:ext>
            </a:extLst>
          </p:cNvPr>
          <p:cNvSpPr txBox="1"/>
          <p:nvPr/>
        </p:nvSpPr>
        <p:spPr>
          <a:xfrm>
            <a:off x="2405575" y="4037428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Creo que esa es la restricción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3A09D04-6854-989F-02FF-4495F14737A5}"/>
                  </a:ext>
                </a:extLst>
              </p14:cNvPr>
              <p14:cNvContentPartPr/>
              <p14:nvPr/>
            </p14:nvContentPartPr>
            <p14:xfrm>
              <a:off x="2503634" y="1664668"/>
              <a:ext cx="377280" cy="1544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3A09D04-6854-989F-02FF-4495F14737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9994" y="1556668"/>
                <a:ext cx="4849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40FEE0E-59CC-6E2E-FF93-D3D025707584}"/>
                  </a:ext>
                </a:extLst>
              </p14:cNvPr>
              <p14:cNvContentPartPr/>
              <p14:nvPr/>
            </p14:nvContentPartPr>
            <p14:xfrm>
              <a:off x="5697194" y="1434628"/>
              <a:ext cx="558360" cy="2689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40FEE0E-59CC-6E2E-FF93-D3D0257075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3194" y="1326628"/>
                <a:ext cx="6660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7AA0A8E-62EB-A903-6436-A6BD2D582C93}"/>
                  </a:ext>
                </a:extLst>
              </p14:cNvPr>
              <p14:cNvContentPartPr/>
              <p14:nvPr/>
            </p14:nvContentPartPr>
            <p14:xfrm>
              <a:off x="7216034" y="2587708"/>
              <a:ext cx="640440" cy="8323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7AA0A8E-62EB-A903-6436-A6BD2D582C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2394" y="2480068"/>
                <a:ext cx="748080" cy="10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001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D430394-5B5B-7691-A6BE-9695FC62D5A8}"/>
                  </a:ext>
                </a:extLst>
              </p14:cNvPr>
              <p14:cNvContentPartPr/>
              <p14:nvPr/>
            </p14:nvContentPartPr>
            <p14:xfrm>
              <a:off x="3834554" y="2700748"/>
              <a:ext cx="57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D430394-5B5B-7691-A6BE-9695FC62D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554" y="2592748"/>
                <a:ext cx="1134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018AB02-9FBB-7D07-C844-B6B58E7BF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646" y="1679599"/>
            <a:ext cx="3797929" cy="39352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B7644D6-229B-691A-61A3-2828001632D8}"/>
                  </a:ext>
                </a:extLst>
              </p14:cNvPr>
              <p14:cNvContentPartPr/>
              <p14:nvPr/>
            </p14:nvContentPartPr>
            <p14:xfrm>
              <a:off x="4886114" y="2067508"/>
              <a:ext cx="1908000" cy="2138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B7644D6-229B-691A-61A3-2828001632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2474" y="1959508"/>
                <a:ext cx="20156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2DAD938-E80E-E58A-9F9B-C85E95CE523C}"/>
                  </a:ext>
                </a:extLst>
              </p14:cNvPr>
              <p14:cNvContentPartPr/>
              <p14:nvPr/>
            </p14:nvContentPartPr>
            <p14:xfrm>
              <a:off x="4705754" y="2392228"/>
              <a:ext cx="1357560" cy="1425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2DAD938-E80E-E58A-9F9B-C85E95CE52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51754" y="2284588"/>
                <a:ext cx="14652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B0362753-795B-768D-5AF7-C2892475E3A0}"/>
                  </a:ext>
                </a:extLst>
              </p14:cNvPr>
              <p14:cNvContentPartPr/>
              <p14:nvPr/>
            </p14:nvContentPartPr>
            <p14:xfrm>
              <a:off x="4806194" y="2855188"/>
              <a:ext cx="1031400" cy="144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B0362753-795B-768D-5AF7-C2892475E3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2554" y="2747548"/>
                <a:ext cx="1139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EC3F8B3-D615-2698-7334-E84EFF9751DD}"/>
                  </a:ext>
                </a:extLst>
              </p14:cNvPr>
              <p14:cNvContentPartPr/>
              <p14:nvPr/>
            </p14:nvContentPartPr>
            <p14:xfrm>
              <a:off x="3698834" y="4691908"/>
              <a:ext cx="612720" cy="6300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EC3F8B3-D615-2698-7334-E84EFF9751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5194" y="4583908"/>
                <a:ext cx="720360" cy="8456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1D9434BB-F812-E8FA-79DF-0F4B098F97F1}"/>
              </a:ext>
            </a:extLst>
          </p:cNvPr>
          <p:cNvSpPr txBox="1"/>
          <p:nvPr/>
        </p:nvSpPr>
        <p:spPr>
          <a:xfrm>
            <a:off x="4107183" y="937812"/>
            <a:ext cx="4797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Al final le agregue esto y no se si esta bien </a:t>
            </a:r>
            <a:endParaRPr lang="es-GT" sz="2400" b="1" dirty="0"/>
          </a:p>
        </p:txBody>
      </p:sp>
    </p:spTree>
    <p:extLst>
      <p:ext uri="{BB962C8B-B14F-4D97-AF65-F5344CB8AC3E}">
        <p14:creationId xmlns:p14="http://schemas.microsoft.com/office/powerpoint/2010/main" val="2644107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6E10FF-707B-1F2E-DB65-A49D401DF3E9}"/>
              </a:ext>
            </a:extLst>
          </p:cNvPr>
          <p:cNvSpPr txBox="1"/>
          <p:nvPr/>
        </p:nvSpPr>
        <p:spPr>
          <a:xfrm>
            <a:off x="1744395" y="1237957"/>
            <a:ext cx="891891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b="1" dirty="0"/>
              <a:t>PROCESO DE ANALISIS </a:t>
            </a:r>
            <a:endParaRPr lang="es-GT" sz="11500" b="1" dirty="0"/>
          </a:p>
        </p:txBody>
      </p:sp>
    </p:spTree>
    <p:extLst>
      <p:ext uri="{BB962C8B-B14F-4D97-AF65-F5344CB8AC3E}">
        <p14:creationId xmlns:p14="http://schemas.microsoft.com/office/powerpoint/2010/main" val="7194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6DBE0A-802D-55EE-FF8D-A1F4AD74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190048"/>
            <a:ext cx="4867954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77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164D12-07C0-85DA-553E-CBE0133B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495" y="776289"/>
            <a:ext cx="5106021" cy="14323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A8A0FD-6882-3FCA-504E-B1B50587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00" y="3057345"/>
            <a:ext cx="4179892" cy="27526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B491BC-A599-BD44-4D9C-E4614C0A85BA}"/>
              </a:ext>
            </a:extLst>
          </p:cNvPr>
          <p:cNvSpPr txBox="1"/>
          <p:nvPr/>
        </p:nvSpPr>
        <p:spPr>
          <a:xfrm>
            <a:off x="4100126" y="2371376"/>
            <a:ext cx="3066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SELECCIONAR ESTO </a:t>
            </a:r>
            <a:endParaRPr lang="es-GT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C44A95F-D0D5-701D-4C4C-E7D7C9EDD0C9}"/>
                  </a:ext>
                </a:extLst>
              </p14:cNvPr>
              <p14:cNvContentPartPr/>
              <p14:nvPr/>
            </p14:nvContentPartPr>
            <p14:xfrm>
              <a:off x="984794" y="1785988"/>
              <a:ext cx="5767560" cy="856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C44A95F-D0D5-701D-4C4C-E7D7C9EDD0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154" y="1678348"/>
                <a:ext cx="58752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420D0EA-F7A9-F63D-1A2D-C18AF3BD385F}"/>
                  </a:ext>
                </a:extLst>
              </p14:cNvPr>
              <p14:cNvContentPartPr/>
              <p14:nvPr/>
            </p14:nvContentPartPr>
            <p14:xfrm>
              <a:off x="4755434" y="3839788"/>
              <a:ext cx="818280" cy="7700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420D0EA-F7A9-F63D-1A2D-C18AF3BD38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1434" y="3731788"/>
                <a:ext cx="925920" cy="9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8F88CD4-19A4-605D-C005-4E5B2BFDBEAD}"/>
                  </a:ext>
                </a:extLst>
              </p14:cNvPr>
              <p14:cNvContentPartPr/>
              <p14:nvPr/>
            </p14:nvContentPartPr>
            <p14:xfrm>
              <a:off x="5171954" y="3782188"/>
              <a:ext cx="623880" cy="7783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8F88CD4-19A4-605D-C005-4E5B2BFDBE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7954" y="3674188"/>
                <a:ext cx="731520" cy="9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952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3209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382570D-2669-9556-3821-6BE6C5A66FF2}"/>
                  </a:ext>
                </a:extLst>
              </p14:cNvPr>
              <p14:cNvContentPartPr/>
              <p14:nvPr/>
            </p14:nvContentPartPr>
            <p14:xfrm>
              <a:off x="5922194" y="26305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382570D-2669-9556-3821-6BE6C5A66F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8194" y="252254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045DC09E-980F-9B0B-87CE-C93A8318F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89" y="1347497"/>
            <a:ext cx="8221222" cy="41630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7CA6927-36EE-0348-BB18-A63F9108EFBB}"/>
                  </a:ext>
                </a:extLst>
              </p14:cNvPr>
              <p14:cNvContentPartPr/>
              <p14:nvPr/>
            </p14:nvContentPartPr>
            <p14:xfrm>
              <a:off x="5368154" y="2304388"/>
              <a:ext cx="1778400" cy="586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7CA6927-36EE-0348-BB18-A63F9108EF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4154" y="2196748"/>
                <a:ext cx="18860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8BD8677-A4B8-AA2B-CEF0-F6A7C44EB5C2}"/>
                  </a:ext>
                </a:extLst>
              </p14:cNvPr>
              <p14:cNvContentPartPr/>
              <p14:nvPr/>
            </p14:nvContentPartPr>
            <p14:xfrm>
              <a:off x="5119034" y="2799028"/>
              <a:ext cx="2041200" cy="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8BD8677-A4B8-AA2B-CEF0-F6A7C44EB5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65034" y="2691028"/>
                <a:ext cx="214884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4099A53B-1557-E183-6DBE-EEADCE40FB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4967" y="3923860"/>
            <a:ext cx="3060208" cy="17486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4E4B0F8-CF72-2B3A-74E0-26927B5FC562}"/>
                  </a:ext>
                </a:extLst>
              </p14:cNvPr>
              <p14:cNvContentPartPr/>
              <p14:nvPr/>
            </p14:nvContentPartPr>
            <p14:xfrm>
              <a:off x="8693114" y="4621708"/>
              <a:ext cx="155520" cy="943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4E4B0F8-CF72-2B3A-74E0-26927B5FC5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39474" y="4514068"/>
                <a:ext cx="2631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B7F9313-21EC-7460-6C88-719517721F18}"/>
                  </a:ext>
                </a:extLst>
              </p14:cNvPr>
              <p14:cNvContentPartPr/>
              <p14:nvPr/>
            </p14:nvContentPartPr>
            <p14:xfrm>
              <a:off x="8490794" y="4276468"/>
              <a:ext cx="456120" cy="10771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B7F9313-21EC-7460-6C88-719517721F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37154" y="4168468"/>
                <a:ext cx="563760" cy="12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148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8EB722-B264-4A50-11D6-F1BCC5E7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928338"/>
            <a:ext cx="4429743" cy="50013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5F53D64-B026-6E7C-7B83-9657D83CDE60}"/>
                  </a:ext>
                </a:extLst>
              </p14:cNvPr>
              <p14:cNvContentPartPr/>
              <p14:nvPr/>
            </p14:nvContentPartPr>
            <p14:xfrm>
              <a:off x="4382834" y="1406548"/>
              <a:ext cx="380160" cy="1245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5F53D64-B026-6E7C-7B83-9657D83CDE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9194" y="1298548"/>
                <a:ext cx="4878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903CE27-CBC5-EB31-B2DE-623AA4AB9DCD}"/>
                  </a:ext>
                </a:extLst>
              </p14:cNvPr>
              <p14:cNvContentPartPr/>
              <p14:nvPr/>
            </p14:nvContentPartPr>
            <p14:xfrm>
              <a:off x="6247634" y="5410828"/>
              <a:ext cx="265320" cy="212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903CE27-CBC5-EB31-B2DE-623AA4AB9D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3634" y="5303188"/>
                <a:ext cx="372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0EC8471-50C5-1DE9-C17F-063AAD2BB8F4}"/>
                  </a:ext>
                </a:extLst>
              </p14:cNvPr>
              <p14:cNvContentPartPr/>
              <p14:nvPr/>
            </p14:nvContentPartPr>
            <p14:xfrm>
              <a:off x="6173834" y="5345308"/>
              <a:ext cx="284040" cy="4986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0EC8471-50C5-1DE9-C17F-063AAD2BB8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0194" y="5237308"/>
                <a:ext cx="391680" cy="7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055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403682-96C3-A074-3580-E8ED40CE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213" y="1724210"/>
            <a:ext cx="7715574" cy="340957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C41795D-8874-4309-26E6-10ADCBC7047D}"/>
              </a:ext>
            </a:extLst>
          </p:cNvPr>
          <p:cNvSpPr txBox="1"/>
          <p:nvPr/>
        </p:nvSpPr>
        <p:spPr>
          <a:xfrm>
            <a:off x="5416061" y="5133789"/>
            <a:ext cx="267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CAMBIAR TAMAÑO DE LETRAS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A1973DF-6D60-5412-EAE6-20CDD0DE746D}"/>
                  </a:ext>
                </a:extLst>
              </p14:cNvPr>
              <p14:cNvContentPartPr/>
              <p14:nvPr/>
            </p14:nvContentPartPr>
            <p14:xfrm>
              <a:off x="4809074" y="3204388"/>
              <a:ext cx="2902320" cy="1317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A1973DF-6D60-5412-EAE6-20CDD0DE7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5434" y="3096388"/>
                <a:ext cx="30099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0AF4C90-632D-5501-6040-F5C0D3C47740}"/>
                  </a:ext>
                </a:extLst>
              </p14:cNvPr>
              <p14:cNvContentPartPr/>
              <p14:nvPr/>
            </p14:nvContentPartPr>
            <p14:xfrm>
              <a:off x="5451314" y="3443788"/>
              <a:ext cx="2374200" cy="6030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0AF4C90-632D-5501-6040-F5C0D3C477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7674" y="3335788"/>
                <a:ext cx="2481840" cy="8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767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7D923D-C981-D74F-8E66-4943A758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07" y="943748"/>
            <a:ext cx="5098077" cy="337503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63A388-64CB-C490-68B3-8F3672F7FD93}"/>
              </a:ext>
            </a:extLst>
          </p:cNvPr>
          <p:cNvSpPr txBox="1"/>
          <p:nvPr/>
        </p:nvSpPr>
        <p:spPr>
          <a:xfrm>
            <a:off x="5625055" y="3429000"/>
            <a:ext cx="153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reacciones </a:t>
            </a:r>
            <a:endParaRPr lang="es-GT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63EA5F1-0445-6B34-2AC3-0E8CD1D7DA44}"/>
                  </a:ext>
                </a:extLst>
              </p14:cNvPr>
              <p14:cNvContentPartPr/>
              <p14:nvPr/>
            </p14:nvContentPartPr>
            <p14:xfrm>
              <a:off x="4531514" y="1175788"/>
              <a:ext cx="584280" cy="11394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63EA5F1-0445-6B34-2AC3-0E8CD1D7DA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7514" y="1067788"/>
                <a:ext cx="691920" cy="13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91746FC-7926-0976-C988-44B7ECBF652C}"/>
                  </a:ext>
                </a:extLst>
              </p14:cNvPr>
              <p14:cNvContentPartPr/>
              <p14:nvPr/>
            </p14:nvContentPartPr>
            <p14:xfrm>
              <a:off x="4801154" y="1368388"/>
              <a:ext cx="456120" cy="14349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91746FC-7926-0976-C988-44B7ECBF65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7514" y="1260748"/>
                <a:ext cx="563760" cy="16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E3FAD58-92EC-A958-BD99-4C55E25267A0}"/>
                  </a:ext>
                </a:extLst>
              </p14:cNvPr>
              <p14:cNvContentPartPr/>
              <p14:nvPr/>
            </p14:nvContentPartPr>
            <p14:xfrm>
              <a:off x="4986914" y="1955188"/>
              <a:ext cx="49320" cy="1260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E3FAD58-92EC-A958-BD99-4C55E25267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33274" y="1847188"/>
                <a:ext cx="156960" cy="3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945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AB056E-B9E0-34D7-F01D-0AC7E805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65" y="675891"/>
            <a:ext cx="3896269" cy="55062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7964D48-D773-7D2A-42B0-1BE20DB0AE9D}"/>
                  </a:ext>
                </a:extLst>
              </p14:cNvPr>
              <p14:cNvContentPartPr/>
              <p14:nvPr/>
            </p14:nvContentPartPr>
            <p14:xfrm>
              <a:off x="4448714" y="607348"/>
              <a:ext cx="364680" cy="5353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7964D48-D773-7D2A-42B0-1BE20DB0AE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5074" y="499348"/>
                <a:ext cx="47232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BD5E867-EA36-0807-5C0E-1DC2F7E09E05}"/>
                  </a:ext>
                </a:extLst>
              </p14:cNvPr>
              <p14:cNvContentPartPr/>
              <p14:nvPr/>
            </p14:nvContentPartPr>
            <p14:xfrm>
              <a:off x="6653714" y="4955788"/>
              <a:ext cx="360" cy="522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BD5E867-EA36-0807-5C0E-1DC2F7E09E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9714" y="4847788"/>
                <a:ext cx="1080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4EE5831-7C6A-3F69-A28C-CF55ECFB37B4}"/>
                  </a:ext>
                </a:extLst>
              </p14:cNvPr>
              <p14:cNvContentPartPr/>
              <p14:nvPr/>
            </p14:nvContentPartPr>
            <p14:xfrm>
              <a:off x="6539954" y="4929148"/>
              <a:ext cx="114120" cy="1544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4EE5831-7C6A-3F69-A28C-CF55ECFB37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6314" y="4821508"/>
                <a:ext cx="2217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9A14A80-A41A-896B-1DDC-606DEC3884C0}"/>
                  </a:ext>
                </a:extLst>
              </p14:cNvPr>
              <p14:cNvContentPartPr/>
              <p14:nvPr/>
            </p14:nvContentPartPr>
            <p14:xfrm>
              <a:off x="6530954" y="4867228"/>
              <a:ext cx="87840" cy="1267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9A14A80-A41A-896B-1DDC-606DEC3884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76954" y="4759228"/>
                <a:ext cx="1954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4653C83-FCC2-863E-9836-8B21BE187FE6}"/>
                  </a:ext>
                </a:extLst>
              </p14:cNvPr>
              <p14:cNvContentPartPr/>
              <p14:nvPr/>
            </p14:nvContentPartPr>
            <p14:xfrm>
              <a:off x="6137474" y="4710628"/>
              <a:ext cx="664560" cy="5562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4653C83-FCC2-863E-9836-8B21BE187F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3834" y="4602988"/>
                <a:ext cx="772200" cy="771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E20C203-7C79-D1E1-EBEA-5ABA16D2585C}"/>
              </a:ext>
            </a:extLst>
          </p:cNvPr>
          <p:cNvSpPr txBox="1"/>
          <p:nvPr/>
        </p:nvSpPr>
        <p:spPr>
          <a:xfrm>
            <a:off x="4448714" y="55789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A</a:t>
            </a:r>
            <a:endParaRPr lang="es-GT" sz="32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861001-9FA5-9616-F1AA-21550E3033C8}"/>
              </a:ext>
            </a:extLst>
          </p:cNvPr>
          <p:cNvSpPr txBox="1"/>
          <p:nvPr/>
        </p:nvSpPr>
        <p:spPr>
          <a:xfrm>
            <a:off x="6344834" y="44988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B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4031956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719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172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75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DF3463-0397-4B57-BDED-BD09242FD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38" y="1671392"/>
            <a:ext cx="482032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86D1A7-27B5-B8E0-76BE-6AE154991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22" y="1737200"/>
            <a:ext cx="630643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64A5B6-099A-B147-CAA8-11F44AE6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794970"/>
            <a:ext cx="6725589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ACF337-5E4F-DA15-AB25-8DBCFBF3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40" y="2733450"/>
            <a:ext cx="4076225" cy="28232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5181D5-1DCE-99A4-1B8E-2C03E33E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639" y="1624763"/>
            <a:ext cx="2510112" cy="33060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D9A73EF-55B2-5D0A-DC23-83AEB1CB0E46}"/>
                  </a:ext>
                </a:extLst>
              </p14:cNvPr>
              <p14:cNvContentPartPr/>
              <p14:nvPr/>
            </p14:nvContentPartPr>
            <p14:xfrm>
              <a:off x="948434" y="2304748"/>
              <a:ext cx="1020960" cy="7718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D9A73EF-55B2-5D0A-DC23-83AEB1CB0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434" y="2196748"/>
                <a:ext cx="112860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F11776C-E2D4-B873-7B10-D856F02C704B}"/>
                  </a:ext>
                </a:extLst>
              </p14:cNvPr>
              <p14:cNvContentPartPr/>
              <p14:nvPr/>
            </p14:nvContentPartPr>
            <p14:xfrm>
              <a:off x="4392914" y="3890548"/>
              <a:ext cx="4366440" cy="9921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F11776C-E2D4-B873-7B10-D856F02C70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9274" y="3782908"/>
                <a:ext cx="4474080" cy="1207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9EF2E49-160D-B562-7B8D-13F207D77263}"/>
              </a:ext>
            </a:extLst>
          </p:cNvPr>
          <p:cNvSpPr txBox="1"/>
          <p:nvPr/>
        </p:nvSpPr>
        <p:spPr>
          <a:xfrm>
            <a:off x="5017029" y="1116596"/>
            <a:ext cx="3118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NO OLVIDAR ESTO </a:t>
            </a:r>
            <a:endParaRPr lang="es-GT" sz="3600" b="1" dirty="0"/>
          </a:p>
        </p:txBody>
      </p:sp>
    </p:spTree>
    <p:extLst>
      <p:ext uri="{BB962C8B-B14F-4D97-AF65-F5344CB8AC3E}">
        <p14:creationId xmlns:p14="http://schemas.microsoft.com/office/powerpoint/2010/main" val="84347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7369A1-A1F8-B648-5730-90FA849E0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1190312"/>
            <a:ext cx="6335009" cy="4477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1669982-103A-B90E-CACA-D11973598CFA}"/>
              </a:ext>
            </a:extLst>
          </p:cNvPr>
          <p:cNvSpPr txBox="1"/>
          <p:nvPr/>
        </p:nvSpPr>
        <p:spPr>
          <a:xfrm>
            <a:off x="2283654" y="2062509"/>
            <a:ext cx="6780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HAY QUE DEFENIR UNO POR UNO EN CADA PUNTO 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129731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150</Words>
  <Application>Microsoft Office PowerPoint</Application>
  <PresentationFormat>Panorámica</PresentationFormat>
  <Paragraphs>35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2</cp:revision>
  <dcterms:created xsi:type="dcterms:W3CDTF">2025-06-16T11:26:42Z</dcterms:created>
  <dcterms:modified xsi:type="dcterms:W3CDTF">2025-06-16T17:54:08Z</dcterms:modified>
</cp:coreProperties>
</file>