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1" r:id="rId8"/>
    <p:sldId id="262" r:id="rId9"/>
    <p:sldId id="263" r:id="rId10"/>
    <p:sldId id="266" r:id="rId11"/>
    <p:sldId id="267" r:id="rId12"/>
    <p:sldId id="268" r:id="rId13"/>
    <p:sldId id="272" r:id="rId14"/>
    <p:sldId id="273" r:id="rId15"/>
    <p:sldId id="274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4:37:28.1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578 573,'172'11,"-23"0,-47-9,0-5,-1-4,0-5,0-4,110-33,-181 40,0-1,0-2,-1-2,-1 0,0-2,29-21,-49 30,1 0,-2 0,1-1,-1 0,0 0,0 0,-1-1,-1 0,9-16,-12 18,0 1,0-1,0 0,-1 1,0-1,0 0,-1 0,0 0,0 0,-1 0,0 1,0-1,0 0,-1 0,0 1,-4-9,3 7,-1 0,0 0,-1 1,0 0,0 0,-1 0,0 0,0 1,0 0,-1 0,-7-4,0 0,-1 2,0-1,-1 2,1 0,-21-5,-5 1,0 2,-1 1,-75-2,43 10,0 3,0 3,1 4,-121 31,-280 114,376-119,2 4,-167 97,258-134,-6 3,0 1,1 1,-16 15,24-21,1-1,-1 1,1-1,-1 1,1 0,0-1,0 1,0 0,0 0,0 0,0 0,1 0,-1 0,1 0,-1 0,1 0,0 0,0 0,0 1,0-1,0 0,0 0,0 0,1 0,-1 0,1 0,0 0,1 4,2-2,-1 1,1-1,0 0,0 0,0 0,0 0,1-1,0 1,-1-1,1-1,0 1,8 2,73 23,-19-13,1-4,84 5,141-12,-219-7,-1-3,1-4,-2-2,133-42,-35-6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4:55:04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1873 0,'-16'2,"0"-1,0 2,0 0,1 1,-20 7,-18 5,-369 103,-670 285,965-343,120-58,0 1,-1 0,0 1,1 0,0 0,-8 7,15-12,-1 1,1-1,-1 1,1-1,0 1,-1-1,1 1,-1-1,1 1,0-1,0 1,-1 0,1-1,0 1,0 0,0-1,0 1,0-1,0 1,0 0,0-1,0 1,0 0,0-1,0 1,0 0,1-1,-1 1,0 0,2 1,0-1,-1 1,1-1,0 0,0 1,-1-1,1 0,0 0,0 0,1-1,-1 1,0 0,4 0,49 8,-1-2,2-3,72-3,-54-1,1644-42,-1668 37,-41 5,-37 5,-107 24,1 7,-236 96,301-99,58-21,10-11,1-1,0 0,0 1,0-1,0 0,0 0,0 1,0-1,0 0,1 1,-1-1,0 0,0 1,0-1,0 0,0 0,0 1,1-1,-1 0,0 1,0-1,0 0,1 0,-1 0,0 1,0-1,1 0,-1 0,0 0,0 1,1-1,-1 0,0 0,1 0,5 2,0 0,1 0,-1-1,1 0,-1 0,1-1,-1 1,1-2,8 0,75-13,-60 9,89-18,-2-5,0-5,-3-5,210-101,-316 135,46-28,-51 30,-1 1,1-1,-1 0,1 0,-1-1,0 1,0 0,0-1,0 1,0-1,0 0,-1 0,0 1,2-5,-3 6,0 0,0 0,0 1,0-1,0 0,0 0,-1 0,1 0,0 0,0 1,-1-1,1 0,-1 0,1 1,-1-1,1 0,-1 0,1 1,-1-1,0 1,1-1,-1 0,0 1,1-1,-1 1,0 0,0-1,1 1,-1-1,0 1,0 0,-1 0,-15-5,0 1,0 0,0 1,-1 2,1-1,-23 3,9-2,-754 49,442-15,266-30,0-4,-1-2,-97-19,128 9,46 13,1 0,-1 0,1 0,0 0,-1-1,1 1,-1 0,1 0,0-1,-1 1,1 0,0 0,-1-1,1 1,0 0,0-1,-1 1,1-1,0 1,0 0,-1-1,1 1,0-1,0 1,0 0,0-1,0 1,0-1,0 1,0-1,0 1,0-1,0 1,0 0,0-1,0 1,0-1,0 1,1-1,-1 1,0 0,0-1,0 1,1 0,-1-1,0 1,0 0,1-1,-1 1,0 0,1-1,-1 1,0 0,1 0,0-1,12-7,1 0,1 1,-1 1,1 0,0 1,0 0,23-2,7-5,821-190,-765 182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4:55:05.7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9971 78,'-6'0,"-43"0,-92 0,-149 0,-276-14,-316-3,-293 0,-219 3,-125 5,16 3,131 9,299 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4:37:30.0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978 0,'-4'0,"1"0,-1 0,0 1,1-1,-1 1,0-1,1 1,-1 0,1 1,0-1,-1 1,1-1,0 1,0 0,0 0,0 0,0 1,0-1,1 1,-1-1,-3 6,0 2,2 0,-1 0,1 0,0 1,-3 18,-14 35,19-60,0 0,0-1,0 1,0-1,-1 0,1 0,-1 0,0 0,0 0,0 0,0-1,0 0,-6 4,-7 1,0 1,1 1,-21 16,31-21,0 1,0 0,1 0,0 1,0-1,0 1,0 0,1 0,0 0,0 0,1 1,-3 6,0 7,1-1,1 1,0-1,0 30,3-42,1-1,-1 0,1 1,0-1,1 0,0 1,4 10,-4-14,-1-1,0 0,1 1,-1-1,1 0,0 0,0 0,0 0,0 0,0-1,0 1,0-1,1 1,-1-1,0 0,1 0,-1 0,1 0,3 1,-4-2,1 1,-1-1,1 0,-1 0,1 0,-1 0,1 0,-1 0,1-1,-1 1,1-1,-1 1,1-1,-1 0,0 0,0 0,1-1,-1 1,0 0,3-4,-1 1,0 0,-1 0,0-1,0 1,0-1,0 0,-1 0,1 0,1-6,2-11,-1 0,0 0,1-33,-6 54,1-17,0 0,-2 0,0 1,-1-1,-1 1,0-1,-2 1,0 0,-9-22,8 27,1 0,-1 1,-1 0,0 0,-1 0,0 1,-1 0,1 1,-2 0,0 0,0 1,0 0,-15-8,20 14,1 0,0 0,-1 1,1-1,-1 1,1 0,-1 1,0-1,1 1,-1 0,0 0,1 0,-1 1,0-1,1 1,-1 0,1 1,-1-1,1 1,0 0,0 0,-1 0,1 0,1 1,-1 0,-6 6,-3 3,1 0,0 1,1 1,0 0,1 1,-8 16,-9 21,3 0,-27 85,-21 118,71-253,-7 29,-14 63,21-88,1 0,-1 0,1 1,0-1,0 0,1 1,0-1,0 0,0 0,1 0,0 0,3 6,-4-10,0 0,0 0,1 0,-1 0,1 0,0 0,-1-1,1 1,0-1,0 1,0-1,0 0,0 1,0-1,1 0,-1-1,0 1,0 0,1-1,-1 1,1-1,-1 1,0-1,1 0,-1 0,1-1,-1 1,0 0,1-1,-1 1,1-1,-1 0,0 0,3-1,3-1,-1-1,1 0,-1 0,0-1,0 0,-1 0,0 0,0-1,6-6,-4 0,-1 1,0-1,-1 0,0-1,0 0,-2 0,0 0,0 0,-1 0,-1-1,0 0,-1 1,0-1,-2-25,0 23,-1 0,0 1,-2-1,1 1,-2-1,0 1,0 0,-2 1,0 0,0 0,-1 0,-15-18,21 29,-1 0,0 0,0 0,0 0,0 0,0 1,0-1,-1 1,1 0,-1 0,1 0,-1 1,0-1,0 1,0 0,0 0,0 0,0 1,0-1,0 1,0 0,0 0,0 0,0 1,-1-1,1 1,0 0,1 1,-1-1,-6 3,2 1,-1 1,0-1,1 2,0-1,0 1,1 1,0-1,0 1,1 0,0 1,-7 13,-10 21,3 1,1 1,-14 52,-25 150,56-235,-3 12,1 0,1 0,1 33,2-52,0 0,1 0,-1 1,1-1,0 0,0 0,1 0,0 0,0 0,0-1,0 1,1 0,-1-1,1 0,0 1,1-1,-1-1,1 1,0 0,0-1,5 4,25 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4:37:31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12,'11'2,"0"-1,-1 1,1 1,0 0,-1 1,1 0,-1 0,12 8,19 7,330 116,-371-135,24 8,1-1,-1-1,49 5,-66-11,-1 0,1 0,0 0,-1-1,1 0,-1-1,1 1,11-5,-15 4,1 0,-1 0,0 0,0 0,1-1,-2 1,1-1,0 0,0 0,-1 0,0 0,0 0,1 0,-2-1,1 1,2-6,-1-1,0 0,-1 0,0 0,-1 0,0 0,-1 0,0 0,-2-20,2 27,0 1,-1-1,1 0,-1 1,1-1,-1 1,0 0,0-1,0 1,0-1,0 1,-1 0,1 0,-1 0,1 0,-1 0,0 0,0 0,0 0,0 1,0-1,0 1,0 0,-1-1,1 1,0 0,-1 0,1 0,-1 1,1-1,-1 1,1-1,-1 1,0 0,1 0,-1 0,1 0,-1 0,1 1,-5 0,-8 5,-1 0,1 1,1 1,0 0,0 1,0 0,1 1,0 1,-19 21,-11 12,2 2,2 2,3 2,-56 97,56-76,2 1,4 1,-28 101,48-135,1-1,-4 41,12-67,0 0,1 0,0 0,1-1,0 1,1 0,0 0,1-1,0 0,1 1,6 10,-8-17,1 0,0-1,0 1,0-1,1 0,0 0,-1 0,1-1,1 1,-1-1,0 0,1 0,0-1,-1 1,1-1,0 0,0 0,1-1,-1 1,0-1,0 0,1-1,6 1,6-1,1-1,0-1,-1-1,1 0,27-10,3-3,0-2,-1-2,-2-2,0-2,-1-2,-2-2,0-2,-3-2,0-1,-2-2,41-50,-55 55,-1 0,-2-2,-1 0,-1-1,-2-1,24-71,-32 76,-2 0,-1-1,-1 1,-2-1,-1 0,-1 0,-2 0,-1 0,-8-45,7 58,-1-1,-1 1,0 1,-14-29,17 41,1 1,-1 0,0-1,0 1,0 0,0 0,-1 1,1-1,-1 0,1 1,-1 0,0-1,0 1,0 0,0 1,-1-1,1 0,0 1,-1 0,1 0,-1 0,0 0,1 0,-1 1,1 0,-1 0,0 0,1 0,-6 1,-9 4,2 0,-1 1,0 1,1 1,1 0,-1 2,1-1,1 2,-20 17,-6 10,-65 76,-22 58,112-147,0 0,2 1,0 1,2 0,-9 35,18-56,1 0,0 1,0-1,0 1,1-1,0 0,0 1,1-1,-1 1,1-1,1 0,3 10,-4-13,1 0,-1 0,1 0,0-1,0 1,0-1,0 1,1-1,-1 0,1 0,0 0,-1 0,1 0,0 0,0-1,0 0,0 1,0-1,0 0,0-1,1 1,-1 0,0-1,1 0,4 0,-1 0,-1-1,1 1,0-2,-1 1,1-1,-1 0,0 0,0 0,0-1,0 0,0 0,0-1,-1 0,1 0,-1 0,0-1,-1 1,1-1,-1 0,0 0,0-1,0 1,-1-1,0 0,4-10,1-1,-2-1,0 0,-1 0,0 0,-2-1,0 1,-1-1,-1-19,-2 6,-1 0,-2 0,-13-50,12 63,-1-1,-1 2,0-1,-2 1,0 0,-22-31,26 42,0 1,0 1,-1-1,0 1,0 0,0 0,-1 1,1 0,-1 0,-12-5,-16-2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4:37:33.35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0,'-2'626,"12"972,95-266,-91-1240,49 162,-61-246,1 0,0-1,0 1,0-1,1 1,1-1,7 10,-12-17,1 1,0-1,-1 1,1-1,0 1,0-1,-1 1,1-1,0 0,0 0,0 1,-1-1,1 0,0 0,0 0,0 0,0 0,0 0,-1 0,1 0,0 0,0-1,0 1,0 0,-1 0,1-1,0 1,0 0,-1-1,1 1,0-1,-1 1,1-1,0 0,-1 1,1-1,-1 1,1-1,-1 0,1 0,-1 1,1-1,-1 0,0 0,1 1,-1-2,11-21,-2 0,0 0,-1-1,-2 0,0-1,2-31,2 5,237-1323,-120 655,65-357,-147 848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4:37:38.4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380 220,'-6'1,"0"0,-1 0,1 0,0 1,1 0,-1 0,0 1,0-1,1 1,0 0,-1 1,1-1,1 1,-1 0,-5 6,-8 9,1 0,-18 27,-22 34,-82 151,136-225,0 0,0 0,1 0,0 1,0-1,1 1,-1-1,2 1,-2 10,3-15,-1 1,1 0,-1-1,1 1,0-1,0 1,0-1,0 0,0 1,1-1,-1 0,1 0,-1 0,1 0,0 0,0 0,0 0,0 0,0-1,0 1,0-1,0 0,1 1,-1-1,1 0,-1-1,1 1,4 1,18 4,1-1,0-2,0 0,1-2,37-2,138-22,-193 21,164-29,-2-8,240-88,-384 119,-1-2,1-1,-2-1,0-2,35-23,-58 35,1 0,-1 0,0-1,1 1,-1 0,0-1,0 0,-1 0,1 1,2-6,-4 6,1 1,-1 0,0-1,0 1,0 0,1-1,-1 1,0 0,-1-1,1 1,0 0,0-1,-1 1,1 0,0 0,-1-1,1 1,-2-2,-1 0,0 0,1 1,-1-1,0 1,0 0,0-1,0 2,-1-1,1 0,-1 1,1-1,-1 1,1 0,-1 0,0 1,-6-2,-10 2,-1 0,1 0,0 2,0 1,0 0,1 2,-1 0,1 1,0 1,1 1,-1 0,1 1,1 2,0-1,0 2,-17 16,30-25,1 1,0-1,1 1,-1 0,1-1,-1 1,1 0,0 1,-2 5,4-9,0 0,0-1,-1 1,1 0,0 0,0-1,0 1,0 0,0 0,0-1,0 1,0 0,1 0,-1-1,0 1,0 0,1-1,-1 1,0 0,1-1,-1 1,1-1,0 2,0-2,0 1,0 0,1-1,-1 1,0-1,0 0,1 1,-1-1,0 0,1 0,-1 0,0 0,1 0,-1 0,0 0,1-1,-1 1,2-1,7-2,0 0,-1-1,1 0,-1-1,0 0,0 0,0-1,-1 0,16-15,-8 5,0 0,-1-2,20-30,-29 39,-1 0,0-1,0 1,-1-1,-1 0,1 0,-2-1,1 1,-1 0,-1-1,0 0,-1 1,0-1,0 1,-3-14,2 17,-1-1,0 1,-1 0,1 0,-1 1,-1-1,1 1,-1-1,-1 1,1 0,-1 0,0 1,0 0,0 0,-1 0,0 0,0 1,0 0,0 0,-1 0,0 1,-13-5,9 5,-1 0,1 0,-1 1,1 0,-1 1,1 0,-1 1,0 0,0 1,1 1,-1-1,-13 5,8 0,0 0,0 1,1 1,0 1,1 0,-1 1,-16 14,-2 7,2 1,0 2,2 1,2 1,-31 51,27-35,-47 105,70-137,1 2,1-1,1 1,1 0,1 0,1 0,0 1,2 27,1-45,0-1,1 1,-1-1,1 1,0-1,0 1,1-1,-1 1,1-1,0 0,0 0,0 0,1 0,-1 0,1-1,0 1,0-1,0 1,1-1,-1 0,1 0,0-1,0 1,0-1,0 0,0 0,0 0,0 0,1-1,-1 0,1 0,-1 0,1 0,6-1,6 1,0-2,1 0,-1-1,0-1,-1 0,1-1,0-1,18-8,1-4,-2 0,1-2,-2-2,-1-1,-1-2,0-1,-2-1,-1-1,-2-2,0 0,-2-2,-1-1,-2-1,-1 0,-2-2,15-37,-26 50,-1-1,0 1,-2-1,-1 0,1-29,-4 43,0 0,0 0,-1-1,0 1,0 0,-1 0,0 1,-1-1,0 0,0 1,-1 0,0-1,-1 1,0 1,-10-14,11 17,1 1,-1 0,0 0,0 1,0-1,0 1,0 0,-1 0,1 0,-1 0,1 1,-1 0,1 0,-1 0,-5 0,1 1,0 0,0 1,1 0,-1 1,0-1,0 2,-12 4,-7 5,2 2,-1 0,-45 35,16-5,1 3,3 2,2 3,2 1,2 3,3 1,3 3,2 1,-39 84,46-67,29-73,0 1,1 0,-1 0,2 0,-1 0,0 0,1 0,0 0,1 0,1 8,-2-13,0 1,1-1,-1 0,1 0,-1 1,1-1,-1 0,1 0,0 1,0-1,0 0,-1 0,1 0,0 0,0 0,1 0,-1-1,0 1,0 0,0 0,0-1,1 1,-1-1,0 1,1-1,-1 1,0-1,1 0,-1 0,0 0,3 0,1 0,0-1,0 0,0 0,0 0,0 0,0-1,7-3,4-4,0-1,0 0,-1-2,-1 1,0-2,0 0,-1 0,-1-1,0-1,-1 0,12-22,7-17,-1-2,22-63,-26 52,28-116,-46 149,-1-1,-2 0,-1 0,-1 0,-5-47,2 76,0 1,1-1,-2 0,1 0,-1 1,0-1,0 1,0-1,-1 1,0 0,0 0,0 0,-7-8,8 12,-1-1,1 0,-1 0,0 1,1-1,-1 1,0 0,0 0,0 0,1 0,-1 1,0-1,0 1,0 0,0-1,-1 1,1 1,0-1,0 0,0 1,0-1,1 1,-1 0,0 0,0 0,0 1,-3 1,-5 3,0 1,0 1,1-1,0 2,0-1,1 1,0 1,1 0,0 0,0 1,-8 15,-7 17,-29 73,51-113,-29 73,-19 82,38-115,3 0,1 1,-2 67,9-101,0-1,1 0,0 0,0 0,1 0,5 13,-7-20,1 0,0 0,0 0,0 0,0 0,0 0,0-1,0 1,1 0,-1-1,0 1,1 0,0-1,-1 0,1 1,0-1,0 0,0 0,0 0,0 0,0-1,0 1,0 0,0-1,0 1,0-1,0 0,0 0,1 0,-1 0,0 0,3-1,4-1,-1-1,1 0,0-1,-1 0,0 0,0-1,0 0,-1 0,0-1,0 0,0-1,0 1,7-11,4-6,-1-1,-1 0,13-28,-24 45,-1-1,0 1,0-1,-1 0,0-1,0 1,-1 0,0-1,-1 1,0-1,0 0,-1-8,0 15,-1 1,1 0,0-1,-1 1,1 0,-1-1,0 1,1 0,-1 0,0-1,0 1,0 0,0 0,0 0,0 0,0 0,0 0,0 1,0-1,0 0,-1 0,1 1,0-1,0 1,-1-1,1 1,-3-1,0 1,0-1,0 1,0 0,0 1,0-1,-1 1,1 0,-7 2,-5 3,0 1,0 1,0 0,1 1,0 1,1 0,-17 16,-8 11,-39 46,34-29,-66 106,58-70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4:37:39.8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0,'0'20,"6"26,10 26,0 13,6 33,5 42,-2 41,-5 39,-6 32,-6 10,-4 3,-2-7,-2-24,-1-35,0-42,0-44,0-38,0-36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4:37:41.0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1,'3'0,"0"1,0-1,-1 1,1 0,0 0,-1 0,1 0,-1 1,1-1,-1 1,1-1,-1 1,0 0,0 0,0 0,0 0,0 0,0 1,2 3,29 55,-27-47,13 29,-3 0,-1 2,-3 0,-1 0,8 79,-1 239,-18-319,-1 923,-2-518,3-375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4:38:01.9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6T14:55:03.3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3166 1,'-9'7,"-1"0,1-1,-1 0,0 0,-1-1,1-1,-1 1,0-2,-17 4,7-1,-63 17,-167 23,-101-16,342-30,-644 37,-375 29,707-34,104-7,119-7,99-18,-1-1,1 1,0 0,0 0,0 0,0 0,-1 0,1 0,0 0,0 0,0 0,-1 0,1 0,0 0,0 0,0 0,0 0,-1 0,1 0,0 0,0 0,0 0,0 1,-1-1,1 0,0 0,0 0,0 0,0 0,0 0,-1 0,1 1,0-1,0 0,0 0,0 0,0 0,0 1,0-1,0 0,0 0,0 0,0 0,0 1,-1-1,1 0,0 0,0 0,0 0,1 1,-1-1,0 0,0 0,0 0,0 1,0-1,0 0,0 0,0 0,0 0,0 0,0 1,1-1,22 5,241 3,-191-8,2420-8,-1809-8,-5-48,-590 48,-68 8,-28 3,-39 1,-32 5,-1 3,1 4,-125 29,84-7,-188 76,211-63,25-6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847F2-9C53-6024-55D1-D48C0BDFA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97053B-B0FF-F56D-DAA9-C95C1844D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4433C4-C417-8892-75D9-9DA2B06C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D052-6C6E-4374-AEEE-EF8E4B4F292B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CB1A6B-321F-2FFB-68CA-3F442612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111AB2-C757-5754-0A10-338A82552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7539-E04C-4987-A995-76A2CDA8BA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3528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8C183-60C9-3A55-99C8-F73270DC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B298CF-A5C5-8DBF-34DE-68C9E440D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93A95E-BDA5-9910-F894-1E8E4B55C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D052-6C6E-4374-AEEE-EF8E4B4F292B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689B74-B0F0-DC02-44C5-251885A4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24C54-9A86-335F-8E50-3AD94FE3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7539-E04C-4987-A995-76A2CDA8BA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72263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4803E1-88C2-C5D6-DF52-37CBBD550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031670-F278-EFFB-CA0A-ECFC4BC70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4DA65-285D-BE8B-B4B4-C98A32E5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D052-6C6E-4374-AEEE-EF8E4B4F292B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45C7E6-9A11-E8E7-8ED8-CDAB9026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E6C3E-AF47-4951-0F06-CB5B6FFD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7539-E04C-4987-A995-76A2CDA8BA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719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D4388-9702-8BA9-3357-07B3F8D6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FDBF4-1DCE-C7B8-A75F-5240566C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33E92D-361C-D031-B97C-5CEA5438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D052-6C6E-4374-AEEE-EF8E4B4F292B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062F58-E2CC-ACBC-EB15-C6C9FFD0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A81345-C5BB-8F22-DBEB-B028813E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7539-E04C-4987-A995-76A2CDA8BA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59953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79B07C-56E5-612D-91CD-8F3B89A3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3F9AFA-041C-4984-FBDD-FDD7968D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D228C-EEF4-9631-345B-293B6756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D052-6C6E-4374-AEEE-EF8E4B4F292B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4400F5-1495-9C37-822D-9FC647050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C0FF01-A88A-79D0-AB97-CE5C3F93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7539-E04C-4987-A995-76A2CDA8BA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297020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70A56-2F85-AE9E-78F1-D583EB04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950A84-3825-3E4C-8475-888D778D4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3D0AA5-C714-95ED-C243-DC2DDE630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3CDB0B-8065-B795-D651-EA22B346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D052-6C6E-4374-AEEE-EF8E4B4F292B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FE2ACF-020C-5259-6417-39332152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27ADDC-DD37-C50D-624B-539398DF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7539-E04C-4987-A995-76A2CDA8BA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7656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DC6E6-8FCD-AE23-FF3F-25FFE5BF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F521A-2407-4CBC-ACCD-14AADA7A6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DA5E9A-DB5B-E16A-6A48-4CA4A92EA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9A02CD-A1D3-E45A-34EB-164732B3C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038826-2909-916E-65E0-AED07A260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245A05-A16A-2483-7FFA-2EBC14279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D052-6C6E-4374-AEEE-EF8E4B4F292B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07B93B-F5A5-A3E3-A14B-80A0822A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67D2E0-6698-75BA-AFE3-3B3C14E04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7539-E04C-4987-A995-76A2CDA8BA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0483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7827B-CCCE-21C9-66CB-E74FCDBF7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287E62-E834-2889-B32A-B41FD26A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D052-6C6E-4374-AEEE-EF8E4B4F292B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85ECE5-700A-57E7-B04A-7F022A4D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13DCD94-F1F2-1D17-5402-4C56A186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7539-E04C-4987-A995-76A2CDA8BA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7539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4A8D217-C336-B7BD-8BED-252844A7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D052-6C6E-4374-AEEE-EF8E4B4F292B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C3FEA5-BC9D-61C9-EB7D-E07CB50B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C02227-5339-00FE-D765-AF913FC5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7539-E04C-4987-A995-76A2CDA8BA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9781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127B7-D614-569B-E747-491BBAA01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A76BA-1846-8999-1FB6-CE65316B9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0D8168-BDAC-0D1C-0B44-9EF98F2AB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B93D78-B7A6-0CEF-1F78-0F4E8715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D052-6C6E-4374-AEEE-EF8E4B4F292B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FFCC69-4F42-A545-EA1F-C52C91B8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97626F-2B0A-0FE1-DF39-9006568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7539-E04C-4987-A995-76A2CDA8BA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43548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1608C3-5F46-C9AE-2988-F13D1835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D9DB6A6-6FDB-88F9-8E4F-D3FD4E868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76BA5D-AFAD-6580-6E7E-604DFE850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F371DF-2D73-4B35-38CB-013B1365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7D052-6C6E-4374-AEEE-EF8E4B4F292B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06DEB2-9BD1-9DE3-E659-D668DB55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C33A61-0D91-1233-D6B0-D22F5772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7539-E04C-4987-A995-76A2CDA8BA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32883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5EF3C28-7995-D14C-3527-C553DE55C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FBB593-781B-2DAD-91B6-27D98FA63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A51D8-A7E7-D3F2-C241-A63BFC506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7D052-6C6E-4374-AEEE-EF8E4B4F292B}" type="datetimeFigureOut">
              <a:rPr lang="es-GT" smtClean="0"/>
              <a:t>16/06/2025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8112B7-E1E2-3316-510F-AA0BED0BD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109267-2101-6165-C97C-8D5C16F88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87539-E04C-4987-A995-76A2CDA8BA47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9904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5" Type="http://schemas.openxmlformats.org/officeDocument/2006/relationships/image" Target="../media/image24.png"/><Relationship Id="rId4" Type="http://schemas.openxmlformats.org/officeDocument/2006/relationships/customXml" Target="../ink/ink9.xml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customXml" Target="../ink/ink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40AD670-79C5-F377-1B42-3485C402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74" y="1863968"/>
            <a:ext cx="7235094" cy="36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60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63F9E89-274A-E09A-B7EE-BF933C39F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92" y="1090286"/>
            <a:ext cx="8716591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9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FCA730-F05A-A17E-9F5C-8EF2F0440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19" y="856891"/>
            <a:ext cx="10116962" cy="51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6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85D87AD-86FB-3201-8A9C-80E8BA4F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523" y="1037891"/>
            <a:ext cx="4324954" cy="478221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B1FFB73-B2DB-26BD-86FD-1B42CBF85AC3}"/>
              </a:ext>
            </a:extLst>
          </p:cNvPr>
          <p:cNvSpPr txBox="1"/>
          <p:nvPr/>
        </p:nvSpPr>
        <p:spPr>
          <a:xfrm>
            <a:off x="2532184" y="1252025"/>
            <a:ext cx="158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ASI QUEDA </a:t>
            </a:r>
            <a:endParaRPr lang="es-GT" b="1" dirty="0"/>
          </a:p>
        </p:txBody>
      </p:sp>
    </p:spTree>
    <p:extLst>
      <p:ext uri="{BB962C8B-B14F-4D97-AF65-F5344CB8AC3E}">
        <p14:creationId xmlns:p14="http://schemas.microsoft.com/office/powerpoint/2010/main" val="221217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90BA8DF-2C11-3EBB-60F7-67D1DD411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207" y="1616125"/>
            <a:ext cx="4182059" cy="278168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B7ADD9F-E71F-3E64-5407-03B57CDA9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401" y="1753284"/>
            <a:ext cx="4001726" cy="246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335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C16D28-2527-A958-8FD9-2A53AE5D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992" y="641590"/>
            <a:ext cx="4467849" cy="146705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61C57FF-BD87-1D70-4897-0E134DCCF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284" y="2172335"/>
            <a:ext cx="7780695" cy="38946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21F8972-0862-5EB2-EB76-0A35D38238C4}"/>
                  </a:ext>
                </a:extLst>
              </p14:cNvPr>
              <p14:cNvContentPartPr/>
              <p14:nvPr/>
            </p14:nvContentPartPr>
            <p14:xfrm>
              <a:off x="5345114" y="3108268"/>
              <a:ext cx="1558440" cy="1814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21F8972-0862-5EB2-EB76-0A35D38238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91114" y="3000628"/>
                <a:ext cx="166608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F5A2325-7BB1-7A37-13CB-A150640C4CCE}"/>
                  </a:ext>
                </a:extLst>
              </p14:cNvPr>
              <p14:cNvContentPartPr/>
              <p14:nvPr/>
            </p14:nvContentPartPr>
            <p14:xfrm>
              <a:off x="5853074" y="3530548"/>
              <a:ext cx="904680" cy="33696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F5A2325-7BB1-7A37-13CB-A150640C4C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9434" y="3422548"/>
                <a:ext cx="101232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E5550A27-39C2-B331-DFF9-C24205D321B7}"/>
                  </a:ext>
                </a:extLst>
              </p14:cNvPr>
              <p14:cNvContentPartPr/>
              <p14:nvPr/>
            </p14:nvContentPartPr>
            <p14:xfrm>
              <a:off x="2402834" y="1758268"/>
              <a:ext cx="3589920" cy="28080"/>
            </p14:xfrm>
          </p:contentPart>
        </mc:Choice>
        <mc:Fallback xmlns=""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E5550A27-39C2-B331-DFF9-C24205D321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49194" y="1650628"/>
                <a:ext cx="3697560" cy="2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472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53F765B-E64D-2D03-035B-F3674DCAC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512" y="484823"/>
            <a:ext cx="6276975" cy="588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01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7356E6E-BBB2-E3B1-474A-A8386A9DB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918" y="457908"/>
            <a:ext cx="4722164" cy="59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72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598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82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58CFC5-AEA7-D681-C307-2425B3EF7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647312"/>
            <a:ext cx="6849431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2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27F25D5-FBC0-BAA9-E2C9-FE06E9E80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61" y="830974"/>
            <a:ext cx="6600645" cy="55185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4721B0D0-F076-E869-CA10-F3D38EADD0F8}"/>
                  </a:ext>
                </a:extLst>
              </p14:cNvPr>
              <p14:cNvContentPartPr/>
              <p14:nvPr/>
            </p14:nvContentPartPr>
            <p14:xfrm>
              <a:off x="4307234" y="4674988"/>
              <a:ext cx="697680" cy="23724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4721B0D0-F076-E869-CA10-F3D38EADD0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53594" y="4567348"/>
                <a:ext cx="80532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6A27F704-C09C-D96A-68A4-E41AF89808D2}"/>
                  </a:ext>
                </a:extLst>
              </p14:cNvPr>
              <p14:cNvContentPartPr/>
              <p14:nvPr/>
            </p14:nvContentPartPr>
            <p14:xfrm>
              <a:off x="7201994" y="1321948"/>
              <a:ext cx="352080" cy="44316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6A27F704-C09C-D96A-68A4-E41AF89808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8354" y="1213948"/>
                <a:ext cx="459720" cy="65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7C446A2-D3CC-462D-5183-F37BDC4EB164}"/>
                  </a:ext>
                </a:extLst>
              </p14:cNvPr>
              <p14:cNvContentPartPr/>
              <p14:nvPr/>
            </p14:nvContentPartPr>
            <p14:xfrm>
              <a:off x="7272554" y="5959828"/>
              <a:ext cx="415080" cy="4352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7C446A2-D3CC-462D-5183-F37BDC4EB1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18914" y="5852188"/>
                <a:ext cx="52272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17257BF6-E015-2DF1-422F-E751F8140B75}"/>
                  </a:ext>
                </a:extLst>
              </p14:cNvPr>
              <p14:cNvContentPartPr/>
              <p14:nvPr/>
            </p14:nvContentPartPr>
            <p14:xfrm>
              <a:off x="3122114" y="1772308"/>
              <a:ext cx="337680" cy="1432080"/>
            </p14:xfrm>
          </p:contentPart>
        </mc:Choice>
        <mc:Fallback xmlns=""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17257BF6-E015-2DF1-422F-E751F8140B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8114" y="1664308"/>
                <a:ext cx="445320" cy="164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47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F8197A6-F5CF-00FE-0029-B77837C10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94" y="1090075"/>
            <a:ext cx="6546690" cy="41712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F2DDEF2C-545F-07EC-D134-6F0B8BC31588}"/>
                  </a:ext>
                </a:extLst>
              </p14:cNvPr>
              <p14:cNvContentPartPr/>
              <p14:nvPr/>
            </p14:nvContentPartPr>
            <p14:xfrm>
              <a:off x="2324714" y="1312948"/>
              <a:ext cx="514440" cy="378360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F2DDEF2C-545F-07EC-D134-6F0B8BC315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0714" y="1204948"/>
                <a:ext cx="62208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37320C35-CD61-8A65-9D43-6B6E1F3D9E50}"/>
                  </a:ext>
                </a:extLst>
              </p14:cNvPr>
              <p14:cNvContentPartPr/>
              <p14:nvPr/>
            </p14:nvContentPartPr>
            <p14:xfrm>
              <a:off x="6091034" y="2292868"/>
              <a:ext cx="57960" cy="1078920"/>
            </p14:xfrm>
          </p:contentPart>
        </mc:Choice>
        <mc:Fallback xmlns=""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37320C35-CD61-8A65-9D43-6B6E1F3D9E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37394" y="2184868"/>
                <a:ext cx="165600" cy="12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BB4DAA98-ECD1-8EE5-43E8-32EDBACAAA7B}"/>
                  </a:ext>
                </a:extLst>
              </p14:cNvPr>
              <p14:cNvContentPartPr/>
              <p14:nvPr/>
            </p14:nvContentPartPr>
            <p14:xfrm>
              <a:off x="4782794" y="2236348"/>
              <a:ext cx="72000" cy="84636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BB4DAA98-ECD1-8EE5-43E8-32EDBACAAA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8794" y="2128708"/>
                <a:ext cx="179640" cy="10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781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A2E3F5D-D15A-5D93-425D-EEA21F7E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42" y="1330790"/>
            <a:ext cx="8471146" cy="31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025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75605E-51BD-688B-B48D-B74C49E18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894996"/>
            <a:ext cx="9231013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7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Entrada de lápiz 1">
                <a:extLst>
                  <a:ext uri="{FF2B5EF4-FFF2-40B4-BE49-F238E27FC236}">
                    <a16:creationId xmlns:a16="http://schemas.microsoft.com/office/drawing/2014/main" id="{845FE594-16A3-B0D3-EC62-674108DD159F}"/>
                  </a:ext>
                </a:extLst>
              </p14:cNvPr>
              <p14:cNvContentPartPr/>
              <p14:nvPr/>
            </p14:nvContentPartPr>
            <p14:xfrm>
              <a:off x="4993754" y="2545948"/>
              <a:ext cx="360" cy="360"/>
            </p14:xfrm>
          </p:contentPart>
        </mc:Choice>
        <mc:Fallback xmlns="">
          <p:pic>
            <p:nvPicPr>
              <p:cNvPr id="2" name="Entrada de lápiz 1">
                <a:extLst>
                  <a:ext uri="{FF2B5EF4-FFF2-40B4-BE49-F238E27FC236}">
                    <a16:creationId xmlns:a16="http://schemas.microsoft.com/office/drawing/2014/main" id="{845FE594-16A3-B0D3-EC62-674108DD159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39754" y="2437948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86EDB549-684B-CCA4-8DF1-900EB70F7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837" y="1467474"/>
            <a:ext cx="634453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0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59C0947-961D-9EDA-9183-82962A636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462" y="1117335"/>
            <a:ext cx="6615076" cy="31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547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578433B-12D8-5E26-EA8C-D6C7A61855DC}"/>
              </a:ext>
            </a:extLst>
          </p:cNvPr>
          <p:cNvSpPr/>
          <p:nvPr/>
        </p:nvSpPr>
        <p:spPr>
          <a:xfrm>
            <a:off x="1870617" y="2967335"/>
            <a:ext cx="845077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Asigando</a:t>
            </a:r>
            <a:r>
              <a:rPr lang="es-ES" sz="9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cargas </a:t>
            </a:r>
          </a:p>
        </p:txBody>
      </p:sp>
    </p:spTree>
    <p:extLst>
      <p:ext uri="{BB962C8B-B14F-4D97-AF65-F5344CB8AC3E}">
        <p14:creationId xmlns:p14="http://schemas.microsoft.com/office/powerpoint/2010/main" val="1302413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</Words>
  <Application>Microsoft Office PowerPoint</Application>
  <PresentationFormat>Panorámica</PresentationFormat>
  <Paragraphs>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2025-06-16T14:35:47Z</dcterms:created>
  <dcterms:modified xsi:type="dcterms:W3CDTF">2025-06-16T21:24:22Z</dcterms:modified>
</cp:coreProperties>
</file>