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65F4-CDFD-D12E-76CF-630A466DD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06006-3BDE-052E-8A61-2FC9C532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7D26A-ACC2-46D7-899E-13921D39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A49FE7-2BD4-86F8-80D5-02F6217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931A3-34F8-9A3B-FC7A-CED7A006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28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D5EC-8E9E-EF4B-5E0C-43BF04D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F4A7A-8B49-0C35-672C-B39AC423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0CE5B-36D5-8A8E-93A3-2381AFA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8D5FD-70B1-695D-0CAD-A46507E0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50E30-61AD-AD80-8992-155F31EB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995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EC3BE-503A-3F8D-F677-97D49D5B8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AF9C5D-96B1-1341-C518-84D8404A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A3504-B04C-BD34-B0D0-BD2F3E64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70AF4-CF06-B346-8E02-689E88D9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F2BFA-48DA-13FF-4C91-AE665AD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64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93B7C-B085-D76A-A34B-D8EF32E8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DF64F-39BD-A253-B6DB-408BE78D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549BA-2642-40D0-04DE-C2134CC2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0A987-0C15-5DF2-B618-30D646B2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DFDD7-7923-11C5-FF41-BC745AB0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12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1C4C1-7D5D-48D8-6180-1E05F203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A4315-EA22-5194-298E-71AF8F86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B7A0C-9B68-25F7-5AAD-060DE79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69102-3826-280C-7353-ED60CBD1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4B402-0A1E-8EC9-4AB8-F844268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CD5C-256E-7039-F9B8-53DA69EE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39055-06AF-2B3C-D32D-42E4BD89F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DB7BBB-7F11-C422-8D20-7439D0796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F42FC-74D4-86D7-3EAC-35F5C25F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4FA4AC-B042-C0BE-2A43-432F96D2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31E40-257A-8230-8300-9C44D1E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87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6626B-58F7-C4B4-61A3-10CF13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B43F3C-66DF-13B0-B57B-9E610E8E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D5B625-1B6C-E90F-9B06-6794EC2A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E2C7D7-E887-D8FC-EF2F-EE23D9CE1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334423-B06F-95A6-A0F4-88F9DC76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BF146F-3AB6-B9FC-F728-AC4DF22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7CE1AF-B936-5DB6-9077-7D51587E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17876F-F635-0A05-18A0-EC50206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5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9B426-C9C0-8FFC-B2B8-26431F01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26E5C-825D-6ADC-C127-38D1E5A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E3FD41-BA01-6670-BE52-FE51649A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A15164-4D4D-33EF-66BB-A1D09CE3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22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50A39-00DB-350E-65FC-4436F06F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14B20B-0B8F-7C62-9DB1-8E9BA3CF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C10F9-9902-58C0-1E69-BB87501C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22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C320-EA2A-AE06-6DC8-F3404913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74C8E-0573-A64C-0EB1-3D18C47A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5F3B3-631F-FF8D-6610-C27D8114A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ED7253-9A93-0039-2E45-37BBFB1C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83C7B-88C8-B84C-1FBD-86730C02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96E7FD-0BFC-F1B5-E29E-367ACE33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89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0DE7-47A6-E26A-3F14-5B1A440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A51A61-FC0B-98BC-DC1B-0BED25CC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0E92C9-4E38-DBB8-D8D6-C631E8065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28A15-6598-90FE-D029-84BCF2FB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F5F488-2C64-CABA-331A-02A42C5B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222FDE-572B-4FA4-5FB6-A779D11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32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5CEF28-B899-D21C-D6CE-B8EA961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AA667-619C-50FC-4CEF-261136C0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C4EC2-6CB6-D3FE-735C-4DF764AA8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77DF-51C6-49D6-8CFE-85EE56DDC56E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72CF8-018D-A095-5DBA-FA175D7D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3D176-7E3C-8796-5B98-6F4E46ECE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A575-6B31-4115-8432-86415343848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94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AF8894-D2C7-15CF-AB0F-22862AF4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2057208"/>
            <a:ext cx="921196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0DF7FF-8F58-3E6E-495E-07ADDD21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295367"/>
            <a:ext cx="844985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DC17ED-D19F-F5A7-19CB-700ECA08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2152472"/>
            <a:ext cx="487748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FB265B6-B08E-CEA2-9AF8-340C9B8B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0"/>
            <a:ext cx="9256542" cy="66257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269416E-EDE8-AB53-8D22-A2B2CB0416E9}"/>
              </a:ext>
            </a:extLst>
          </p:cNvPr>
          <p:cNvSpPr txBox="1"/>
          <p:nvPr/>
        </p:nvSpPr>
        <p:spPr>
          <a:xfrm>
            <a:off x="3587259" y="4726745"/>
            <a:ext cx="109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highlight>
                  <a:srgbClr val="FF0000"/>
                </a:highlight>
              </a:rPr>
              <a:t>Tensión</a:t>
            </a:r>
          </a:p>
          <a:p>
            <a:r>
              <a:rPr lang="es-ES" b="1" dirty="0">
                <a:highlight>
                  <a:srgbClr val="FF0000"/>
                </a:highlight>
              </a:rPr>
              <a:t>678.21Lb </a:t>
            </a:r>
            <a:endParaRPr lang="es-GT" b="1" dirty="0">
              <a:highlight>
                <a:srgbClr val="FF0000"/>
              </a:highligh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4630A3-733F-CD54-C725-7F2844EBFF6F}"/>
              </a:ext>
            </a:extLst>
          </p:cNvPr>
          <p:cNvSpPr txBox="1"/>
          <p:nvPr/>
        </p:nvSpPr>
        <p:spPr>
          <a:xfrm>
            <a:off x="4862727" y="2248486"/>
            <a:ext cx="109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highlight>
                  <a:srgbClr val="FF0000"/>
                </a:highlight>
              </a:rPr>
              <a:t>Tensión</a:t>
            </a:r>
          </a:p>
          <a:p>
            <a:r>
              <a:rPr lang="es-ES" b="1" dirty="0">
                <a:highlight>
                  <a:srgbClr val="FF0000"/>
                </a:highlight>
              </a:rPr>
              <a:t>490.41Lb </a:t>
            </a:r>
            <a:endParaRPr lang="es-GT" b="1" dirty="0">
              <a:highlight>
                <a:srgbClr val="FF0000"/>
              </a:highligh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94E2B-CEC1-0482-9F6B-94D79DA4AC85}"/>
              </a:ext>
            </a:extLst>
          </p:cNvPr>
          <p:cNvSpPr txBox="1"/>
          <p:nvPr/>
        </p:nvSpPr>
        <p:spPr>
          <a:xfrm>
            <a:off x="5411368" y="1474764"/>
            <a:ext cx="162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highlight>
                  <a:srgbClr val="0000FF"/>
                </a:highlight>
              </a:rPr>
              <a:t>Compresión</a:t>
            </a:r>
          </a:p>
          <a:p>
            <a:pPr algn="ctr"/>
            <a:r>
              <a:rPr lang="es-ES" b="1" dirty="0">
                <a:highlight>
                  <a:srgbClr val="0000FF"/>
                </a:highlight>
              </a:rPr>
              <a:t>731.3Lb </a:t>
            </a:r>
            <a:endParaRPr lang="es-GT" b="1" dirty="0">
              <a:highlight>
                <a:srgbClr val="0000FF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68FB15-82D4-EC67-6DEF-8F7B8C1332D5}"/>
              </a:ext>
            </a:extLst>
          </p:cNvPr>
          <p:cNvSpPr txBox="1"/>
          <p:nvPr/>
        </p:nvSpPr>
        <p:spPr>
          <a:xfrm>
            <a:off x="6697394" y="4090575"/>
            <a:ext cx="162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highlight>
                  <a:srgbClr val="0000FF"/>
                </a:highlight>
              </a:rPr>
              <a:t>Compresión</a:t>
            </a:r>
          </a:p>
          <a:p>
            <a:pPr algn="ctr"/>
            <a:r>
              <a:rPr lang="es-ES" b="1" dirty="0">
                <a:highlight>
                  <a:srgbClr val="0000FF"/>
                </a:highlight>
              </a:rPr>
              <a:t>773.83Lb </a:t>
            </a:r>
            <a:endParaRPr lang="es-GT" b="1" dirty="0">
              <a:highlight>
                <a:srgbClr val="0000FF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030744-2584-5C55-E244-DB08ABC0CEE3}"/>
              </a:ext>
            </a:extLst>
          </p:cNvPr>
          <p:cNvSpPr txBox="1"/>
          <p:nvPr/>
        </p:nvSpPr>
        <p:spPr>
          <a:xfrm>
            <a:off x="5285934" y="3272693"/>
            <a:ext cx="162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highlight>
                  <a:srgbClr val="0000FF"/>
                </a:highlight>
              </a:rPr>
              <a:t>Compresión</a:t>
            </a:r>
          </a:p>
          <a:p>
            <a:pPr algn="ctr"/>
            <a:r>
              <a:rPr lang="es-ES" b="1" dirty="0">
                <a:highlight>
                  <a:srgbClr val="0000FF"/>
                </a:highlight>
              </a:rPr>
              <a:t>230.2Lb </a:t>
            </a:r>
            <a:endParaRPr lang="es-GT" b="1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623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19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16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2025-06-16T19:20:53Z</dcterms:created>
  <dcterms:modified xsi:type="dcterms:W3CDTF">2025-06-16T19:21:07Z</dcterms:modified>
</cp:coreProperties>
</file>