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7T09:46:21.3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1089,'1'132,"6"-1,25 143,-29-260,0 1,1 0,8 21,-11-35,-1 0,1 1,-1-1,1 0,0 0,0 0,-1 1,1-1,0 0,0 0,0 0,0 0,1-1,-1 1,2 1,-2-2,-1 0,1 1,-1-1,1 0,0 0,-1-1,1 1,-1 0,1 0,0 0,-1 0,1 0,-1-1,1 1,-1 0,1 0,-1-1,1 1,-1 0,1-1,-1 1,1-1,-1 1,1-1,-1 0,3-3,0-1,0 0,0 0,-1 0,0 0,3-9,8-44,-3-1,-2 0,1-112,-6 73,68-929,-66 986,-3 39,0 10,-1 76,0 173,12 564,25-186,32-7,-62-571,3 0,2-1,25 66,-38-121,25 47,-25-47,1 0,-1 0,1-1,0 1,-1 0,1-1,-1 1,1 0,0-1,-1 1,1 0,0-1,0 1,0-1,-1 0,1 1,0-1,0 0,0 1,0-1,0 0,0 0,0 0,0 0,-1 0,1 0,0 0,0 0,0 0,0 0,0 0,0-1,0 1,0 0,-1-1,1 1,0-1,0 1,0-1,-1 1,1-1,0 1,0-1,-1 0,1 1,-1-1,2-1,4-6,-1-1,0 1,-1-1,0 0,0 0,5-18,13-71,-18 80,23-136,-7-1,0-188,-21 143,-35-252,12 300,7 91,17 60,0 1,0 0,0-1,0 1,0 0,0 0,0-1,0 1,0 0,0 0,-1-1,1 1,0 0,0 0,0-1,0 1,0 0,-1 0,1 0,0-1,0 1,-1 0,1 0,0 0,0 0,-1-1,1 1,0 0,0 0,-1 0,1 0,0 0,0 0,-1 0,1 0,0 0,-1 0,1 0,0 0,0 0,-1 0,1 0,0 0,0 0,-1 0,1 1,0-1,-1 0,-9 32,-1 81,4 1,10 139,-1-165,38 634,-37-700,14 101,-15-113,1 1,0-1,0 0,1 0,0 0,1-1,0 1,10 12,-13-20,-1 0,1 0,0 1,0-1,0-1,0 1,1 0,-1 0,0-1,1 1,-1-1,1 0,0 0,-1 0,1 0,0 0,0-1,-1 1,1-1,0 0,0 0,0 0,0 0,-1 0,1-1,3 0,2-1,-1-1,0-1,0 1,0-1,-1 0,0-1,1 1,-1-1,6-8,19-21,-3-1,-1-1,-2-2,-1-1,-2 0,20-50,6-29,-4-3,-6-1,-5-1,31-244,-19-514,-64 459,17 395,-2 1,-10-39,13 62,0 0,0 0,-1 0,1 0,-1 0,0 0,1 0,-6-5,7 8,-1-1,1 1,-1-1,0 1,0-1,1 1,-1-1,0 1,0 0,0-1,1 1,-1 0,0 0,0-1,0 1,0 0,0 0,0 0,1 0,-1 0,0 0,-2 1,0 1,0 0,-1 0,1 0,0 1,0-1,0 1,0 0,0 0,1 0,-1 0,1 0,0 1,-3 4,-20 44,2 1,3 1,-22 88,40-134,-122 530,103-404,5 0,4 149,17-171,-4-101,1 1,0-1,1 0,0-1,0 1,10 19,-12-28,0-1,-1 1,1-1,0 1,0-1,0 1,0-1,0 0,0 0,0 0,0 1,1-1,-1 0,0 0,1-1,-1 1,1 0,-1 0,1-1,-1 1,1-1,-1 1,1-1,0 0,-1 0,1 1,2-1,-1-1,0 0,0-1,-1 1,1 0,-1-1,1 0,-1 1,0-1,1 0,-1 0,0 0,0-1,0 1,-1 0,3-4,7-12,0-1,-2 0,0-1,-1 0,-1 0,7-35,14-133,-16-42,-13 202,0 1,-2-1,-1 1,-1-1,-18-51,23 77,-1-1,0 1,1-1,-1 1,0-1,-1 1,1 0,0-1,-1 1,1 0,-1 0,0 0,0 0,1 0,-1 1,0-1,-1 0,1 1,0 0,0-1,-1 1,1 0,-1 0,-4-1,3 3,1 0,-1 0,1 0,-1 0,1 1,0-1,0 1,0 0,0 0,0 0,0 1,0-1,0 1,1-1,0 1,-1 0,1 0,-2 4,-12 17,0 1,2 0,-19 45,-26 96,-24 166,72-268,3 1,2 0,5 78,2-121,0-1,2 0,1 0,0-1,2 1,0-1,1 0,1 0,1-1,22 35,-22-42,0-1,1 0,0-1,1 0,0-1,0 0,1 0,0-1,1-1,-1 0,1-1,1 0,-1-1,1-1,0 0,25 4,-12-5,0 0,0-2,0-1,0-1,0-2,-1 0,46-12,-36 4,-1-2,0-1,-1-1,0-2,34-24,-22 10,-2-3,-1-1,-2-3,-2-1,-1-2,-2-1,51-79,-56 69,-3-1,-1-2,-4 0,-1-2,-3 0,-3-1,-2-1,8-74,-17 83,-2-1,-2 1,-2-1,-3 0,-2 1,-2 0,-2 0,-2 1,-3 0,-23-54,26 75,-2 1,-1 1,0 0,-2 1,-21-24,30 41,1 0,-1 0,-1 1,1 1,-1-1,-1 2,-14-8,18 10,0 1,-1 0,1 0,-1 0,1 1,-1 0,1 1,-1-1,0 1,0 0,1 1,-1 0,-8 2,3 0,-1 2,1-1,0 2,1-1,-1 2,1-1,0 2,-12 10,-5 7,-46 52,12-1,3 3,3 3,-79 157,-85 289,177-403,-53 249,92-352,1 0,1 0,1 0,0 1,2-1,1 0,1 0,6 27,-7-42,1 0,-1 0,1 0,1-1,-1 1,1-1,0 0,1 0,-1 0,1-1,0 0,1 0,-1 0,1 0,0-1,0 0,1 0,-1-1,1 0,-1 0,1 0,0-1,0 0,0 0,1-1,-1 0,14 0,-2 0,1-2,0 0,-1-1,0-1,1-1,-1-1,0 0,33-16,-16 4,-1-1,-1-2,54-41,-42 24,-3-2,-1-2,-2-2,-1-1,-3-2,32-53,-31 36,-3-1,-2-1,-4-2,32-111,-39 100,-5-1,-2 0,-5-1,-2 0,-4-1,-4 1,-3-1,-4 1,-33-146,28 176,-3 1,-1 0,-3 1,-2 1,-2 1,-31-46,45 77,0 2,-1 0,0 0,-1 1,0 0,-1 1,-1 0,0 1,-19-11,22 17,1-1,-1 1,0 1,0 0,0 0,0 1,0 1,-1 0,1 0,0 1,-1 1,1 0,0 0,-18 5,8 0,0 1,0 1,1 1,0 0,0 2,-29 21,10-3,1 3,-38 40,4 6,4 3,3 3,-95 164,86-111,-109 286,115-211,59-178,2 0,1 1,2-1,0 38,4-62,0 0,1 1,0-1,1 0,0 0,1-1,0 1,0 0,1-1,0 0,1 0,0 0,0 0,1-1,7 9,-5-9,1 0,0 0,1-1,0 0,0-1,0 0,1 0,0-1,0-1,0 0,15 3,5-1,0-1,1-2,-1-1,1-2,-1-1,1-1,-1-2,56-13,-46 5,-1-1,-1-1,0-3,-1-1,-1-2,-1-1,0-2,-2-1,-1-2,-1-1,-1-2,-1-1,-2-1,-1-2,-2 0,-1-2,-2-1,-1 0,-2-2,27-74,-32 64,-2-1,-2 0,-2-1,-3 0,0-74,-7 81,-1 1,-2 0,-1 0,-3 0,-1 1,-29-71,36 103,0 0,-1 1,0 0,0 0,-1 0,0 1,0-1,-1 1,0 0,0 1,-1 0,0 0,0 0,0 1,-1 0,1 0,-10-4,-40-2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7T10:25:34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1,'7'0,"35"6,44 10,54 8,49 6,40 13,20 4,-6 1,-24-7,-35-4,-44-8,-24-10,-26-8,-22 2,-9-2,-8-3,-5-3,-12-1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7T10:25:36.0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0,'30'8,"-11"0,797 198,-635-167,-160-34,309 61,-243-53,163 3,275-25,-476 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7T10:25:37.8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1,'7'5,"0"0,0-1,0 1,1-1,-1-1,1 0,0 0,0 0,10 1,7 4,70 19,1-4,155 16,201-17,-135-43,-59 0,-249 21,0 0,1-1,-1 0,0-1,1 0,-1 0,0-1,0 0,-1-1,1 0,-1 0,0-1,15-10,14-19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7T10:25:39.5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40,'2370'0,"-2352"0,10 1,0-1,0-2,0 0,0-2,43-12,-28-1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7T10:28:01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416 1172,'121'1,"-31"2,0-5,155-21,-214 19,-31 3,0 1,0 0,0 0,0 0,0 0,1 0,-1 0,0 0,0 0,0 0,0 0,0 0,1 0,-1 0,0 0,0 0,0 0,0 0,1 0,-1 0,0 0,0 0,0 0,0 0,0 0,1 0,-1 0,0 0,0 0,0 0,0 0,0 1,0-1,1 0,-1 0,0 0,0 0,0 0,0 0,0 0,0 1,0-1,0 0,0 0,0 0,0 0,0 0,0 1,0-1,0 0,0 0,0 0,0 0,0 1,0-1,0 0,0 0,0 0,0 1,-35 23,5-6,-53 38,2 3,3 3,3 4,2 3,-73 90,90-85,3 3,-79 152,103-166,2 1,3 1,2 1,-18 102,39-162,-10 78,10-77,1 1,0-1,0 0,1 1,0-1,0 0,1 0,3 11,-4-16,0 0,0-1,0 1,0 0,0 0,1-1,-1 1,0 0,1-1,0 0,-1 1,1-1,0 0,-1 0,1 0,0 0,0 0,0 0,0 0,0-1,0 1,0-1,0 1,0-1,0 0,1 0,-1 0,4 0,2-2,1 1,0-2,-1 1,0-1,1 0,10-7,19-13,-2-1,-1-2,-1-2,-1-1,-1-1,35-44,9-16,-4-4,-4-2,-4-4,71-152,-89 152,-4-2,-5-2,-5-1,36-207,-63 276,0-54,-5 85,0 0,-1 0,1 0,-1 0,0 1,0-1,0 0,-1 1,-2-6,4 10,0-1,-1 0,1 0,-1 1,1-1,-1 1,1-1,-1 1,1-1,-1 1,0-1,1 1,-1-1,0 1,1-1,-1 1,0 0,0 0,1-1,-1 1,0 0,0 0,1 0,-1 0,0 0,0 0,0 0,1 0,-1 0,0 0,0 0,0 1,-4 2,0 0,0 1,0 0,1 0,-1 0,1 0,0 1,1-1,-1 1,1 0,0 0,-4 10,-15 29,3 1,-27 89,-9 104,48-205,-63 394,60-321,5 1,9 109,0-158,13 65,-13-107,-1 0,2 0,0 0,1-1,1 0,0 0,1-1,16 23,-22-35,0 1,0-1,0 1,0-1,1 0,-1 0,0 0,1 0,-1-1,1 1,0 0,0-1,0 0,-1 0,1 0,0 0,0 0,0-1,1 1,-1-1,0 0,0 0,0 0,0 0,0-1,0 1,0-1,0 1,0-1,0 0,0-1,0 1,0 0,-1-1,5-2,5-5,-1 0,0 0,-1-1,0-1,-1 1,16-23,1-8,-1-2,-2 0,-2-1,24-76,39-196,-47 131,-7-3,6-236,-36 408,1-153,-2 152,-1 0,0 0,-1 0,-1 0,-1 1,-12-31,17 45,-1 0,0-1,0 1,0 0,0 0,0 0,-1-1,1 1,-1 1,0-1,1 0,-1 0,0 1,0-1,0 0,0 1,0 0,0 0,0-1,-1 1,1 1,0-1,-1 0,1 0,-1 1,1 0,0-1,-1 1,1 0,-1 0,1 0,-5 1,-1 2,1 1,0-1,0 1,0 1,0-1,1 1,0 0,0 0,-9 11,-14 17,2 1,1 0,-22 41,-64 132,18-1,-81 262,-17 233,91-198,78-343,-3 178,25-327,1 1,1-1,-1 1,2 0,4 21,-6-32,1 0,-1 0,0 0,1 0,-1 0,1 0,-1-1,1 1,-1 0,1 0,0 0,-1 0,1-1,0 1,0 0,-1-1,1 1,0-1,0 1,0-1,0 1,0-1,0 1,0-1,0 0,0 1,0-1,0 0,0 0,0 0,0 0,0 0,0 0,0 0,0 0,0-1,0 1,0 0,0-1,0 1,0 0,0-1,0 1,1-2,6-4,0-1,0 0,-1 0,0-1,0 0,0 0,-1-1,5-9,87-166,29-103,-22 15,-13-3,85-427,-137 475,-9-2,-11 0,-14-383,-40 298,28 280,-1 1,-1 0,-2 0,-18-40,24 66,1 1,-1-1,0 1,-1 0,0 0,0 0,-6-6,9 11,0-1,-1 0,1 0,0 1,-1 0,0-1,1 1,-1 0,0 0,1 0,-1 1,0-1,0 1,-5-1,1 2,1 1,0 0,-1 0,1 0,0 1,0 0,1 0,-1 1,0-1,1 1,0 0,0 1,0-1,1 1,-1 0,-4 7,-20 25,2 2,-40 72,-12 46,7 2,-56 187,-61 352,150-525,9 1,-16 309,44-453,2 0,0 0,2 0,2 0,0 0,16 51,-19-78,0 0,0 0,0 0,0 0,1 0,-1 0,1 0,0 0,0 0,0-1,0 1,0-1,1 0,-1 1,1-1,0 0,-1-1,1 1,0 0,0-1,0 1,0-1,1 0,-1 0,0 0,0-1,1 1,-1-1,0 0,1 0,-1 0,0 0,1 0,-1-1,6-1,4-3,1 0,0-2,-1 1,0-2,-1 0,0 0,14-12,29-29,-2-1,-2-3,-2-3,-3-1,63-104,-30 26,100-236,-112 204,54-211,-93 268,-5-1,-5-1,3-115,-20 199,-1-1,-7-52,6 77,1 0,-1 0,0 0,0 0,0 0,0 0,-1 0,0 0,0 0,0 1,0-1,0 1,-1-1,0 1,-4-5,5 7,1 1,-1-1,1 0,0 1,-1-1,1 1,-1 0,1-1,-1 1,0 0,1 0,-1 0,1 0,-1 0,1 1,-1-1,-1 1,-2 0,1 1,-1 0,1 0,0 0,0 1,0 0,-6 4,-10 11,1 2,1 0,-27 38,-23 40,5 3,-50 111,-82 235,57-79,16 6,-141 747,260-1103,-11 67,-7 144,21-224,0-1,0 1,0-1,1 0,-1 1,1-1,0 0,0 1,0-1,1 0,3 8,-4-12,-1 1,1-1,0 1,-1-1,1 1,0-1,-1 1,1-1,0 0,-1 1,1-1,0 0,0 0,-1 1,1-1,0 0,0 0,0 0,-1 0,1 0,0 0,0 0,-1 0,2-1,2 0,-1 0,1-1,-1 0,0 1,0-1,0 0,0-1,3-2,12-11,-2-1,0-1,-1 0,15-25,54-97,-64 106,97-181,112-290,-159 317,91-388,-149 516,3-72,-14 124,0 1,-1-1,0 1,0-1,-1 1,0-1,0 1,-1 0,-3-10,4 17,1-1,0 0,-1 1,1-1,-1 1,1 0,-1-1,1 1,-1-1,1 1,-1 0,1-1,-1 1,1 0,-1-1,0 1,1 0,-1 0,1 0,-1 0,0-1,1 1,-1 0,0 0,1 0,-1 0,0 1,1-1,-1 0,0 0,1 0,-1 0,1 1,-1-1,0 1,-4 1,1 1,0 0,0 1,1-1,-1 1,1-1,-1 1,-2 5,-18 26,2 1,-24 52,-71 187,-201 690,110 31,206-986,-10 67,3 0,4 1,5 106,1-175,0 0,0-1,1 1,0-1,1 1,0-1,8 16,-10-22,0-1,0 1,1 0,-1-1,1 1,-1-1,1 1,0-1,0 0,-1 1,1-1,0 0,0 0,0-1,0 1,0 0,0-1,1 1,-1-1,0 1,0-1,0 0,1 0,-1 0,0 0,0-1,0 1,0-1,0 1,1-1,-1 0,0 1,0-1,2-2,9-3,-1-2,1 1,-1-2,-1 1,0-2,0 1,13-17,71-92,-87 108,309-504,-281 450,40-59,-47 94,-28 29,-1-1,1 1,-1 0,0 0,1-1,-1 1,1 0,-1 0,1 0,-1 0,1 0,-1 0,1-1,-1 1,1 0,-1 0,0 1,1-1,-1 0,1 0,-1 0,1 0,-1 0,1 0,-1 1,0-1,1 0,-1 0,1 1,-1-1,0 0,1 0,-1 1,0-1,1 1,-1-1,1 1,0 4,1 1,-1 0,0 0,0 0,-1 0,0 0,0 0,0 0,-2 8,-44 265,25-169,-94 635,110-703,-8 88,12-116,1 0,0 0,2 0,-1 0,1 0,6 17,-8-30,0 1,1-1,-1 1,1-1,-1 1,1-1,-1 1,1-1,0 1,0-1,0 0,0 1,0-1,0 0,0 0,0 0,0 0,0 0,1 0,-1 0,0 0,1 0,-1 0,1-1,-1 1,1-1,-1 1,1-1,-1 0,1 1,0-1,-1 0,1 0,-1 0,1 0,0 0,-1-1,1 1,-1 0,1-1,-1 1,1-1,1-1,6-3,0 0,0-1,-1-1,0 1,-1-1,8-8,26-31,-1-1,-3-2,38-67,83-175,-148 271,111-227,160-470,-266 669,-14 48,-1-1,1 1,-1 0,1-1,0 1,-1 0,1-1,0 1,-1 0,1 0,0 0,-1 0,1 0,0 0,-1 0,1 0,0 0,-1 0,1 0,0 0,-1 0,1 1,-1-1,1 0,0 1,-1-1,1 0,-1 1,1-1,-1 0,1 1,-1-1,2 2,22 6,22-19,5-11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7T09:52:10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7T09:52:58.9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9547,'31'-61,"11"-21,51-143,-56 98,-6 0,-6-2,13-181,-15-403,-23 703,-8-1804,-62 811,-18-295,87 879,-21-903,10 1051,-31-1253,44 1460,-1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7T09:52:59.9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1070,'16'0,"1"-2,-1 0,1-1,-1-1,0 0,20-8,90-47,-109 50,66-35,-2-4,-3-3,-2-4,71-66,-93 71,-3-2,-2-2,-2-3,-3-1,64-113,-19 5,-87 162,0 1,-1-1,2 1,-1 0,0 0,1 0,-1 0,1 1,0-1,0 0,0 1,0 0,0 0,7-3,-6 4,-1 0,1 1,0 0,0 0,-1 0,1 0,0 0,0 1,-1 0,1 0,0 0,-1 0,1 0,-1 1,1 0,4 2,52 33,-1 3,-1 2,-3 3,53 54,-94-86,113 111,-5 5,-7 6,-5 4,-6 6,-7 3,125 256,-140-201,15 26,-96-226,0 0,1 0,-1 0,1 0,-1 0,1-1,0 1,0-1,0 1,0-1,1 0,-1 0,0 0,1 0,0 0,-1-1,1 1,0-1,0 0,6 2,-7-3,0-1,1 0,-1 0,0 0,1 0,-1 0,0 0,0 0,0-1,0 1,0-1,0 0,0 1,-1-1,1 0,-1 0,1 0,-1 0,0-1,0 1,0 0,0 0,0-1,0 1,0-3,17-57,-6-3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7T09:57:44.1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0,'1305'47,"-926"-12,526 37,-550-44,419 86,271 114,551 99,-1439-303,0-7,277-4,-1-20,-382 7,24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7T09:57:47.9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472 22,'0'-2,"1"1,0-1,0 1,0-1,1 1,-1 0,0 0,0-1,1 1,-1 0,1 0,-1 0,1 1,-1-1,1 0,0 0,-1 1,1-1,0 1,-1 0,1-1,0 1,0 0,-1 0,1 0,3 1,21 0,1 2,0 1,-1 0,48 17,2 0,611 119,-254-55,-47 6,-374-88,-1 0,1 1,0 0,-1 0,0 1,0 1,0 0,-1 1,0 0,0 0,-1 1,13 14,-17-16,0 0,-1 0,0 1,0-1,-1 1,0 0,0 0,0 1,-1-1,0 1,-1-1,1 1,-1-1,-1 1,0 0,0 0,0-1,-1 1,0-1,-4 16,0-9,-1 0,0-1,-1 1,0-1,-1 0,0-1,-1 0,-1 0,0-1,0 0,-1-1,0 0,-21 13,-13 7,-2-2,-69 30,-322 127,20-10,305-121,-172 111,268-153,1 1,1 0,0 1,1 1,-22 29,-50 89,63-93,-451 769,343-579,98-179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7T10:10:28.9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7T10:25:12.1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0,'1'1,"-1"0,0 0,1 0,-1 0,1 0,-1 0,1 0,-1 0,1-1,-1 1,1 0,0 0,0-1,-1 1,1 0,0-1,0 1,0-1,0 1,-1-1,1 1,2-1,28 12,-21-9,101 28,2-5,0-4,152 8,350-10,-526-20,220 11,-102 8,-153-16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7T10:25:14.8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0,'1'2,"0"0,0 0,1 0,-1 0,1 0,-1-1,1 1,0 0,-1-1,1 0,0 1,0-1,0 0,0 0,0 0,0 0,3 1,3 2,108 49,3-6,162 44,-280-91,63 17,2-2,0-4,99 5,199-16,-196-3,104-1,358 3,-275 19,194 4,-473-18,0 3,-1 4,76 21,-137-29,-4 0,-7-2,0 0,0 0,0-1,1 1,-1-1,0 1,0-1,0 0,0 0,0 0,1-1,-1 1,0-1,0 0,0 0,3-1,7-11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47756-0BE8-62A7-B5EC-9CBA05A1C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E327BD-0618-AC08-5921-A664185B8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CC79A2-6BB3-21C4-7826-9A86AAE3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684-96F0-49B5-B9F3-6B6B8CC4F3D1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9E2A92-6CD8-38E1-B33A-2EE344BC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F5B76F-747F-0122-E54C-B1E6BAA9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641D-E60B-4003-B539-087D413CEB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6214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D0CC-5BBE-9BBB-477E-FFEBCF83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536735-3B1D-34E8-349A-E46812B0E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FC95EF-694B-E634-B9D1-5EB1ED33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684-96F0-49B5-B9F3-6B6B8CC4F3D1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7BFE6-A9DD-B525-B4F9-4DCB8BDF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57DFEC-1491-BC9D-839E-94D843C7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641D-E60B-4003-B539-087D413CEB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8641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1E6C36-4D29-4879-CD3D-13AC2FE6A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48A4EC-8ED9-96CA-E991-903C52E09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7EA45F-960D-A661-A1F4-3F3941B8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684-96F0-49B5-B9F3-6B6B8CC4F3D1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AC1C65-0B94-8399-B1E9-DA01ED18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1CDBB0-F8B8-04A3-F40A-53D5F595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641D-E60B-4003-B539-087D413CEB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594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BBBA8-CE0C-072F-10C4-0782792A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5EA3A-0660-51E2-BC39-002078E1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47CAE5-7287-1BFF-06EB-B252E007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684-96F0-49B5-B9F3-6B6B8CC4F3D1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A808B-B8CA-495B-F6E0-18A08B4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3A32D1-FA18-D188-F8B7-0B417901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641D-E60B-4003-B539-087D413CEB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9531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3EB5E-F2DF-1B2C-FC2E-08BB434E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3A0ED2-B0C7-8423-3E71-1B724C1B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A5CB2-330B-B89F-CA0F-B324F34F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684-96F0-49B5-B9F3-6B6B8CC4F3D1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A7FC2A-74BF-792B-FCF7-AD5BDC19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A1B7BC-F0DF-81CE-0038-B5EFFABA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641D-E60B-4003-B539-087D413CEB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3165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27C9-A74B-F4C1-39A6-FEA491D1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F46A5-E5D5-3E67-2B35-F12D8D09B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5C1E1C-6083-680A-2116-F7DCA7714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7321D0-0A7F-0D9D-86F3-9F5C645E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684-96F0-49B5-B9F3-6B6B8CC4F3D1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5AEF-D30C-EA5F-B98E-A8CFBBE0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0F48B6-E461-5912-313A-63E8CB84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641D-E60B-4003-B539-087D413CEB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5082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2153D-3FCD-B1B0-D1E5-F3B57119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CDF59F-9C47-4F6E-0DBD-F52AF1792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26E8FA-050E-978B-ABB7-C2568D466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36B888-72F7-2586-A1BA-0394B7FB8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108150-FCFB-9A83-D1D1-1C3788F40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4EA0D5A-A158-A484-1E21-A44F05CF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684-96F0-49B5-B9F3-6B6B8CC4F3D1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C6143B-1426-FD29-399C-B44FC918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427178-B588-A827-B352-7B77ABF5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641D-E60B-4003-B539-087D413CEB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2004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4B332-2B65-5E2D-9DBB-889B4DCB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C59B55-A09A-6129-3E88-D053DA3B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684-96F0-49B5-B9F3-6B6B8CC4F3D1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2CCA79-B132-E20F-E5CE-8BB05B13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83F2AA-4A2F-3D09-A06A-79473A39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641D-E60B-4003-B539-087D413CEB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0245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5A6ED0-FD07-312F-4371-95364ACE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684-96F0-49B5-B9F3-6B6B8CC4F3D1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5E05C8-1F46-6EA8-310B-220775AF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050F07-0DDB-5199-9EE7-0967334E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641D-E60B-4003-B539-087D413CEB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1441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003B6-C9EE-9B2D-13D5-7C6E7C22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0DF626-B378-1E7B-0602-87D9DB83C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EA3A34-7659-11EF-5A21-E4B63ADD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3AB1C6-92F9-4BFB-564E-79E8F18E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684-96F0-49B5-B9F3-6B6B8CC4F3D1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B760CA-2896-E00C-5EA2-E587504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31BF33-20C0-1AC8-98E6-96A7F63F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641D-E60B-4003-B539-087D413CEB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95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F3357-2264-A623-71C2-6771DF71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5B92EA-999F-5F70-84D0-5A06A7C8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4ABCAC-C67F-2118-1A0E-F789C5AB7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FE84C8-654E-3621-FEEC-ACDA0E51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684-96F0-49B5-B9F3-6B6B8CC4F3D1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65F5FF-1802-3A69-4825-662CF56F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07E6FB-8885-314A-017A-C8C12EC3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641D-E60B-4003-B539-087D413CEB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7745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E945FB-361F-08D4-89B8-93FE3697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52CCE-C507-6449-173E-4245E58B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CB4AD-17A0-951D-9617-7A658E941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5684-96F0-49B5-B9F3-6B6B8CC4F3D1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DAA9FE-434A-9267-7834-8E9A3111F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44407D-228D-3104-3B0F-5786EA137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641D-E60B-4003-B539-087D413CEB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605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4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2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customXml" Target="../ink/ink11.xml"/><Relationship Id="rId5" Type="http://schemas.openxmlformats.org/officeDocument/2006/relationships/image" Target="../media/image14.png"/><Relationship Id="rId15" Type="http://schemas.openxmlformats.org/officeDocument/2006/relationships/customXml" Target="../ink/ink13.xml"/><Relationship Id="rId10" Type="http://schemas.openxmlformats.org/officeDocument/2006/relationships/image" Target="../media/image17.png"/><Relationship Id="rId4" Type="http://schemas.openxmlformats.org/officeDocument/2006/relationships/customXml" Target="../ink/ink8.xml"/><Relationship Id="rId9" Type="http://schemas.openxmlformats.org/officeDocument/2006/relationships/customXml" Target="../ink/ink10.xml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4F31C9-A186-69E3-3F41-8D52D8D4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00" y="2356505"/>
            <a:ext cx="6814931" cy="305955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FD74495-4C76-F20C-DBDD-7039E6377083}"/>
              </a:ext>
            </a:extLst>
          </p:cNvPr>
          <p:cNvSpPr txBox="1"/>
          <p:nvPr/>
        </p:nvSpPr>
        <p:spPr>
          <a:xfrm>
            <a:off x="4248443" y="1118772"/>
            <a:ext cx="149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LLENAR TODOOOS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F5A940E9-CA50-3E28-6604-119FBFD08F64}"/>
                  </a:ext>
                </a:extLst>
              </p14:cNvPr>
              <p14:cNvContentPartPr/>
              <p14:nvPr/>
            </p14:nvContentPartPr>
            <p14:xfrm>
              <a:off x="2939954" y="3025828"/>
              <a:ext cx="738000" cy="10609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F5A940E9-CA50-3E28-6604-119FBFD08F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5954" y="2917828"/>
                <a:ext cx="845640" cy="12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152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5910BC9-3935-8676-03A6-AA12240B8626}"/>
                  </a:ext>
                </a:extLst>
              </p14:cNvPr>
              <p14:cNvContentPartPr/>
              <p14:nvPr/>
            </p14:nvContentPartPr>
            <p14:xfrm>
              <a:off x="6597194" y="3362068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5910BC9-3935-8676-03A6-AA12240B86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3554" y="325406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8C9C0C93-B9DA-880C-9103-73FFB1C54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989" y="666364"/>
            <a:ext cx="7964011" cy="552527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52BAFC2-37F0-737C-1D33-9AFC1017190B}"/>
              </a:ext>
            </a:extLst>
          </p:cNvPr>
          <p:cNvSpPr txBox="1"/>
          <p:nvPr/>
        </p:nvSpPr>
        <p:spPr>
          <a:xfrm>
            <a:off x="2110154" y="17443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SX</a:t>
            </a:r>
            <a:endParaRPr lang="es-GT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668229-08F6-B0C8-0377-258AC0615C7D}"/>
              </a:ext>
            </a:extLst>
          </p:cNvPr>
          <p:cNvSpPr txBox="1"/>
          <p:nvPr/>
        </p:nvSpPr>
        <p:spPr>
          <a:xfrm>
            <a:off x="6597194" y="146021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4</a:t>
            </a:r>
            <a:endParaRPr lang="es-GT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32E7A0-4354-3D6A-0291-0C53A9B1DB26}"/>
              </a:ext>
            </a:extLst>
          </p:cNvPr>
          <p:cNvSpPr txBox="1"/>
          <p:nvPr/>
        </p:nvSpPr>
        <p:spPr>
          <a:xfrm>
            <a:off x="5837539" y="582230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  <a:endParaRPr lang="es-GT" sz="32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5BD226F-1562-F03F-A29A-E7D1111FC25F}"/>
                  </a:ext>
                </a:extLst>
              </p14:cNvPr>
              <p14:cNvContentPartPr/>
              <p14:nvPr/>
            </p14:nvContentPartPr>
            <p14:xfrm>
              <a:off x="6526994" y="2316268"/>
              <a:ext cx="115920" cy="343692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5BD226F-1562-F03F-A29A-E7D1111FC2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3354" y="2208628"/>
                <a:ext cx="223560" cy="36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08CF7D2-D971-4A12-8706-149A9164FE58}"/>
                  </a:ext>
                </a:extLst>
              </p14:cNvPr>
              <p14:cNvContentPartPr/>
              <p14:nvPr/>
            </p14:nvContentPartPr>
            <p14:xfrm>
              <a:off x="6062954" y="2259028"/>
              <a:ext cx="1027080" cy="7185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08CF7D2-D971-4A12-8706-149A9164FE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9314" y="2151388"/>
                <a:ext cx="1134720" cy="9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03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2C7F8B-BC27-A6E1-4C4A-4889322EA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54" y="1416388"/>
            <a:ext cx="8888065" cy="495369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AF12B3E-1FD6-509F-3A00-2449A4894959}"/>
              </a:ext>
            </a:extLst>
          </p:cNvPr>
          <p:cNvSpPr txBox="1"/>
          <p:nvPr/>
        </p:nvSpPr>
        <p:spPr>
          <a:xfrm>
            <a:off x="4403188" y="218049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</a:t>
            </a:r>
            <a:endParaRPr lang="es-GT" sz="24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905095-B2AA-F782-CDFE-C7F840F202B9}"/>
              </a:ext>
            </a:extLst>
          </p:cNvPr>
          <p:cNvSpPr txBox="1"/>
          <p:nvPr/>
        </p:nvSpPr>
        <p:spPr>
          <a:xfrm>
            <a:off x="8237622" y="218049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D</a:t>
            </a:r>
            <a:endParaRPr lang="es-GT" sz="28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C277C3-B3C1-6CB3-2B4B-F0ADC2A3EDB6}"/>
              </a:ext>
            </a:extLst>
          </p:cNvPr>
          <p:cNvSpPr txBox="1"/>
          <p:nvPr/>
        </p:nvSpPr>
        <p:spPr>
          <a:xfrm>
            <a:off x="1363581" y="104705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SY</a:t>
            </a:r>
            <a:endParaRPr lang="es-GT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43544C8-1D04-7977-1087-2B1E6ED4E825}"/>
                  </a:ext>
                </a:extLst>
              </p14:cNvPr>
              <p14:cNvContentPartPr/>
              <p14:nvPr/>
            </p14:nvContentPartPr>
            <p14:xfrm>
              <a:off x="4867034" y="2475748"/>
              <a:ext cx="2760120" cy="3261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43544C8-1D04-7977-1087-2B1E6ED4E8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3394" y="2367748"/>
                <a:ext cx="286776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A742696-BB1E-BDAA-B629-C5D9F6DD629B}"/>
                  </a:ext>
                </a:extLst>
              </p14:cNvPr>
              <p14:cNvContentPartPr/>
              <p14:nvPr/>
            </p14:nvContentPartPr>
            <p14:xfrm>
              <a:off x="7285874" y="2369188"/>
              <a:ext cx="889560" cy="10350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A742696-BB1E-BDAA-B629-C5D9F6DD62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32234" y="2261188"/>
                <a:ext cx="997200" cy="12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25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1B9619-33F9-728B-4B45-C7679CFB2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56" y="1376749"/>
            <a:ext cx="10545288" cy="437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1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AB07C38-F7CD-D53B-BFC8-5DE620C92322}"/>
                  </a:ext>
                </a:extLst>
              </p14:cNvPr>
              <p14:cNvContentPartPr/>
              <p14:nvPr/>
            </p14:nvContentPartPr>
            <p14:xfrm>
              <a:off x="5373194" y="1983268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AB07C38-F7CD-D53B-BFC8-5DE620C923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9554" y="187562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707850C4-10CF-50A5-F8FB-A90D6D4F6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832" y="1010237"/>
            <a:ext cx="6757002" cy="48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1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5423D5-62BC-7D24-E59E-B244ADC36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72" y="784124"/>
            <a:ext cx="2448267" cy="42487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1BBB5F-48F9-C85C-5711-499B776F9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501" y="679334"/>
            <a:ext cx="2724530" cy="44583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0FC3D4CA-EA39-2A8E-9E3C-A816BC37034C}"/>
                  </a:ext>
                </a:extLst>
              </p14:cNvPr>
              <p14:cNvContentPartPr/>
              <p14:nvPr/>
            </p14:nvContentPartPr>
            <p14:xfrm>
              <a:off x="6133154" y="815788"/>
              <a:ext cx="696600" cy="7020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0FC3D4CA-EA39-2A8E-9E3C-A816BC3703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9154" y="707788"/>
                <a:ext cx="8042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BEF1896-51C1-A1E4-25EC-017E5E910DD5}"/>
                  </a:ext>
                </a:extLst>
              </p14:cNvPr>
              <p14:cNvContentPartPr/>
              <p14:nvPr/>
            </p14:nvContentPartPr>
            <p14:xfrm>
              <a:off x="2137874" y="815788"/>
              <a:ext cx="1342440" cy="1368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BEF1896-51C1-A1E4-25EC-017E5E910D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3874" y="707788"/>
                <a:ext cx="1450080" cy="3524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9C692DF8-08A2-C268-2FB6-FE6EF6DD87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6593" y="757012"/>
            <a:ext cx="2648320" cy="43630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8BA01E7B-630D-3F53-DE2C-8ABCB751D8D5}"/>
                  </a:ext>
                </a:extLst>
              </p14:cNvPr>
              <p14:cNvContentPartPr/>
              <p14:nvPr/>
            </p14:nvContentPartPr>
            <p14:xfrm>
              <a:off x="9635954" y="984268"/>
              <a:ext cx="789480" cy="14148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8BA01E7B-630D-3F53-DE2C-8ABCB751D8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81954" y="876628"/>
                <a:ext cx="8971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5E5FEAE2-EC9C-4665-025F-9558CF1FFDC1}"/>
                  </a:ext>
                </a:extLst>
              </p14:cNvPr>
              <p14:cNvContentPartPr/>
              <p14:nvPr/>
            </p14:nvContentPartPr>
            <p14:xfrm>
              <a:off x="8130794" y="3417868"/>
              <a:ext cx="831240" cy="13032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5E5FEAE2-EC9C-4665-025F-9558CF1FFDC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76794" y="3309868"/>
                <a:ext cx="9388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C1147885-C546-4A39-9083-9802BF370823}"/>
                  </a:ext>
                </a:extLst>
              </p14:cNvPr>
              <p14:cNvContentPartPr/>
              <p14:nvPr/>
            </p14:nvContentPartPr>
            <p14:xfrm>
              <a:off x="4881074" y="3122668"/>
              <a:ext cx="632160" cy="5760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C1147885-C546-4A39-9083-9802BF37082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7074" y="3015028"/>
                <a:ext cx="7398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EB0D4EE4-0CA0-BDA8-9772-CE6E7399856C}"/>
                  </a:ext>
                </a:extLst>
              </p14:cNvPr>
              <p14:cNvContentPartPr/>
              <p14:nvPr/>
            </p14:nvContentPartPr>
            <p14:xfrm>
              <a:off x="1673834" y="3544588"/>
              <a:ext cx="951120" cy="1512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EB0D4EE4-0CA0-BDA8-9772-CE6E7399856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19834" y="3436588"/>
                <a:ext cx="1058760" cy="2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3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7F85AE-3999-4436-0FE2-B2DCFA6A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57" y="773067"/>
            <a:ext cx="9477615" cy="28282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9C4C7C8-05C1-5805-EFE8-4EBFB908B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199" y="3928993"/>
            <a:ext cx="7093785" cy="246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7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96D834-428F-B4D5-E664-BD4C2042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73" y="1541699"/>
            <a:ext cx="8630653" cy="2383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D5EACD59-3346-8365-CA2B-4386E53BA0B1}"/>
                  </a:ext>
                </a:extLst>
              </p14:cNvPr>
              <p14:cNvContentPartPr/>
              <p14:nvPr/>
            </p14:nvContentPartPr>
            <p14:xfrm>
              <a:off x="9331754" y="2095948"/>
              <a:ext cx="630360" cy="18626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D5EACD59-3346-8365-CA2B-4386E53BA0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8114" y="1987948"/>
                <a:ext cx="738000" cy="20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9423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</Words>
  <Application>Microsoft Office PowerPoint</Application>
  <PresentationFormat>Panorámica</PresentationFormat>
  <Paragraphs>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Ivan Carreto Rivera</dc:creator>
  <cp:lastModifiedBy>Marlon Ivan Carreto Rivera</cp:lastModifiedBy>
  <cp:revision>1</cp:revision>
  <dcterms:created xsi:type="dcterms:W3CDTF">2025-06-27T09:46:03Z</dcterms:created>
  <dcterms:modified xsi:type="dcterms:W3CDTF">2025-06-27T17:14:47Z</dcterms:modified>
</cp:coreProperties>
</file>