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81" r:id="rId5"/>
    <p:sldId id="260" r:id="rId6"/>
    <p:sldId id="261" r:id="rId7"/>
    <p:sldId id="264" r:id="rId8"/>
    <p:sldId id="265" r:id="rId9"/>
    <p:sldId id="268" r:id="rId10"/>
    <p:sldId id="269" r:id="rId11"/>
    <p:sldId id="266" r:id="rId12"/>
    <p:sldId id="267" r:id="rId13"/>
    <p:sldId id="270" r:id="rId14"/>
    <p:sldId id="271" r:id="rId15"/>
    <p:sldId id="282" r:id="rId16"/>
    <p:sldId id="272" r:id="rId17"/>
    <p:sldId id="273" r:id="rId18"/>
    <p:sldId id="283" r:id="rId19"/>
    <p:sldId id="284" r:id="rId20"/>
    <p:sldId id="285" r:id="rId21"/>
    <p:sldId id="286" r:id="rId22"/>
    <p:sldId id="275" r:id="rId23"/>
    <p:sldId id="276" r:id="rId24"/>
    <p:sldId id="277" r:id="rId25"/>
    <p:sldId id="278" r:id="rId26"/>
    <p:sldId id="279" r:id="rId27"/>
    <p:sldId id="280" r:id="rId28"/>
    <p:sldId id="287" r:id="rId29"/>
    <p:sldId id="288" r:id="rId30"/>
    <p:sldId id="289" r:id="rId31"/>
    <p:sldId id="293" r:id="rId32"/>
    <p:sldId id="290" r:id="rId33"/>
    <p:sldId id="291" r:id="rId34"/>
    <p:sldId id="292" r:id="rId35"/>
    <p:sldId id="294" r:id="rId36"/>
    <p:sldId id="295" r:id="rId37"/>
    <p:sldId id="296" r:id="rId38"/>
    <p:sldId id="299" r:id="rId39"/>
    <p:sldId id="309" r:id="rId40"/>
    <p:sldId id="300" r:id="rId41"/>
    <p:sldId id="301" r:id="rId42"/>
    <p:sldId id="310" r:id="rId43"/>
    <p:sldId id="311" r:id="rId44"/>
    <p:sldId id="305" r:id="rId45"/>
    <p:sldId id="306" r:id="rId46"/>
    <p:sldId id="307" r:id="rId47"/>
    <p:sldId id="308" r:id="rId48"/>
    <p:sldId id="302" r:id="rId49"/>
    <p:sldId id="303" r:id="rId50"/>
    <p:sldId id="304" r:id="rId51"/>
    <p:sldId id="297" r:id="rId52"/>
    <p:sldId id="298" r:id="rId53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02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08:01:34.7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9115 986,'-6'-4,"1"0,-1 0,0 0,0 1,0 0,0 0,0 1,-1 0,1 0,-1 0,-8-1,-9-2,-218-52,-2 11,-361-22,-565 36,-179-11,-1616-285,1291 79,956 137,677 103,92 9,456 63,-491-60,569 98,282 59,286 64,239 52,-1254-248,2553 497,11-66,-1852-342,-255-52,-213-42,-354-23,135-2,-145 1,0-1,0-1,0-1,0-1,28-11,-43 15,-1 0,1 0,0-1,-1 1,1-1,-1 1,0-1,0 0,0 0,1 0,-2 0,1 0,0-1,0 1,-1-1,1 1,-1-1,0 1,0-1,0 0,0 1,0-1,-1 0,1 0,-1 0,0 0,1 0,-1 1,-1-1,1 0,0 0,-1 0,1 0,-1 0,0 1,0-1,0 0,-2-3,-3-5,0 0,0 0,-1 1,0 0,0 0,-2 1,1 0,-11-9,-19-11,-1 2,-1 2,-2 2,-87-36,-168-54,-129-18,-130-14,-2195-383,2178 462,99 35,107 32,284 1,-1 4,2 4,-101 24,168-30,1 0,0 1,1 0,-1 1,1 1,-17 11,23-12,1-1,-1 1,1 0,0 1,1 0,0-1,0 2,0-1,1 1,0-1,-3 11,4-11,0-1,0 1,-1-1,1 0,-1-1,-1 1,1-1,-1 1,0-2,0 1,0 0,-1-1,1 0,-1 0,-7 3,-7 2,0-1,-1-2,-35 8,-36 5,-137 10,-94-15,234-11,-1181 2,947-7,219-5,0-3,-131-32,148 26,70 12,1 0,0-1,0-1,-21-11,-13-9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08:38:32.8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773 278,'224'18,"-36"0,928-11,-645-10,81 5,513-5,-839-10,232-42,-425 48,-44 3,-62 3,62 1,-563-12,408 0,-246-49,351 48,-359-71,-6 34,-445 45,440 10,277-6,-222 4,259 4,-145 27,-327 78,438-81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08:40:41.4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0,'31'2,"-1"0,0 2,0 2,-1 0,53 20,318 80,-95-29,-219-51,124 56,-22 20,-146-75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08:40:42.3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1,'10'9,"0"-1,1 0,0 0,0-1,1 0,-1-1,22 8,96 23,-94-29,429 94,490 42,323-70,2-102,-771 26,-394 10,0 6,154 37,-219-39,69 7,-75-15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08:40:43.2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1,'38'2,"0"1,0 3,63 17,-35-8,464 90,856 56,556-116,-862-54,-1039 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08:40:44.3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0 163,'778'2,"1261"-12,-370-110,-1375 88,-281 31,-19 0,-36 1,36 0,-579 15,150-2,-970 25,960-19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09:05:15.3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8384 472,'-1542'-23,"1312"16,-13 1,-296-45,64-40,-165-25,-132 23,-1256 9,1724 100,-566 106,466-24,150-33,249-63,-6 0,1 1,-1 0,1 0,-15 8,25-11,-1 1,0-1,1 0,-1 1,0-1,1 1,-1-1,1 0,-1 1,1-1,-1 1,1 0,-1-1,1 1,0-1,-1 1,1 0,0-1,-1 1,1 0,0-1,0 1,0 0,-1-1,1 1,0 0,0 0,0-1,0 1,0 0,1 0,0 1,1 0,0 0,-1 0,1 0,0 0,0-1,0 1,1-1,-1 1,0-1,0 0,1 0,-1 0,4 1,56 20,1-4,84 15,-63-16,269 58,127 22,112 13,928 132,14-94,-1119-136,-182-19,0-9,314-64,-482 69,2 3,-1 2,1 4,-1 2,1 4,-1 2,88 20,1061 245,-1108-251,-86-19,-21-2,0 1,0 0,0 0,0 0,0-1,0 1,0 0,0 0,0 0,0-1,0 1,0 0,0 0,0 0,0-1,0 1,0 0,0 0,0 0,0-1,0 1,0 0,0 0,0 0,-1 0,1-1,0 1,0 0,0 0,0 0,0 0,0 0,-1-1,1 1,0 0,0 0,0 0,-1 0,1 0,0 0,0 0,0 0,0 0,-1 0,1 0,0 0,0 0,0 0,-1 0,1 0,0 0,0 0,0 0,-1 0,-42-19,0 1,-2 3,-48-10,2 0,-229-65,-1110-293,-21 59,1335 302,-1 5,-1 6,-162 4,-967 24,1210-18,0 1,-1 2,1 2,0 2,0 1,1 2,-63 23,73-20,0-2,0 0,-1-2,-42 8,49-15,42-6,206-10,-198 14,242-7,111 3,101 1,1578 5,460-4,-2024-18,-480 19,0 1,-1 0,1-1,-1-1,1-1,-1 0,0-1,-1-1,27-13,-38 15,1 1,-1-1,-1 0,1-1,-1 1,1-1,-1 0,0 0,-1-1,0 1,1-1,-2 1,5-11,-1-5,0-1,4-35,-3 18,11-51,0-1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09:05:16.7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8126 846,'-681'-48,"4"-60,598 94,-517-93,237 40,-1639-272,1330 256,-699 4,1129 83,0 10,1 10,-460 109,623-115,-89 26,160-43,0 0,-1 0,1 0,0 0,0 0,0 1,1 0,-1-1,0 1,1 0,-1 0,1 1,-1-1,1 0,0 1,0-1,0 1,-3 5,5-7,0 1,0-1,0 1,0-1,0 1,0-1,0 1,1-1,-1 1,1-1,-1 0,1 1,-1-1,1 1,-1-1,1 0,2 2,1 2,0 0,0 0,1-1,0 0,10 7,18 9,1-1,1-2,39 12,253 79,158 19,146 14,703 113,16-80,-902-148,-125-25,-314-1,161-12,-153 9,0 0,-1-1,1-1,-1 0,1-1,26-15,-40 20,0 0,0-1,0 0,0 0,0 0,0 0,-1 0,1 0,-1-1,0 1,1-1,-1 0,0 0,-1 0,1 0,0 0,-1 0,0 0,1 0,-1-1,-1 1,1 0,0-1,-1 1,1-7,-3 6,1-1,-1 0,0 1,0-1,0 1,0 0,-1-1,0 1,0 0,0 1,0-1,-1 0,1 1,-1 0,0 0,0 0,-7-4,-27-14,-2 1,0 2,-2 2,-73-19,-138-31,-86-16,-87-11,-91-14,-2232-422,2462 482,259 42,-1 1,1 2,-36 1,64 1,0 0,-1 0,1 0,-1 0,1 0,-1 0,1 0,0 0,-1 0,1 0,-1 0,1 0,0 0,-1 0,1 0,-1 1,1-1,0 0,-1 0,1 0,0 1,-1-1,1 0,0 1,-1-1,1 0,0 1,-1-1,1 0,0 1,0-1,0 0,-1 1,1-1,0 1,0-1,0 0,0 1,0-1,0 1,0-1,0 0,0 1,0-1,0 1,0-1,0 1,0-1,0 0,0 1,3 3,0-1,1 1,-1-1,1 0,-1 0,1-1,7 5,209 105,225 78,233 79,181 49,1024 306,29-105,-1212-366,-162-61,-151-51,-324-38,-1-3,73-9,-121 8,1-1,0-1,-1 0,1-1,-1-1,0 0,-1-1,1 0,-1-1,0-1,-1 0,23-19,-26 17,-1 0,1-1,-2-1,0 0,0 0,-1 0,0 0,-1-1,-1 0,0 0,0-1,-2 1,3-27,2-153,-16-12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09:05:18.6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1352 249,'171'96,"57"9,356 114,255 8,293-20,-1070-201,-62-6,0 0,0 0,0-1,0 1,0 0,0 0,0 0,0 0,0 0,0-1,0 1,0 0,0 0,0 0,0 0,0 0,0-1,0 1,0 0,0 0,0 0,0 0,0 0,0 0,0-1,0 1,0 0,0 0,0 0,1 0,-1 0,0 0,0 0,0-1,0 1,0 0,0 0,1 0,-1 0,0 0,0 0,0 0,0 0,0 0,1 0,-1 0,0 0,0 0,0 0,0 0,0 0,1 0,-1 0,0 0,0 0,0 0,0 0,0 0,1 0,-1 0,0 0,0 0,0 1,-31-15,-401-112,-27 24,407 91,-1488-263,1463 262,0-3,1-4,-129-48,180 55,-1 2,-1 1,0 1,0 2,-56-7,52 16,24 4,19 9,12-2,0 0,0-1,1-2,1-1,42 12,-40-13,164 48,380 63,-476-112,-95-8,0 0,0 0,1 0,-1 0,0 0,0 0,0 0,0-1,0 1,1 0,-1-1,0 1,0 0,0-1,0 0,0 1,0-1,0 0,0 1,1-2,-2 1,0 0,0 1,0-1,0 0,0 0,0 1,-1-1,1 0,0 1,0-1,-1 0,1 1,0-1,-1 0,1 1,-1-1,1 0,-1 1,1-1,-1 1,1-1,-1 1,0-1,-53-35,-620-260,514 233,-520-211,635 257,39 16,9 5,69 32,660 254,-690-278,-42-12,0 0,0 0,0 0,0 0,0 0,0 0,0 0,0 0,0 0,-26-8,-275-68,-611-72,746 135,166 13,-11-1,1 1,-1 0,1 0,-1 1,1 1,-13 3,22-5,0 0,0 1,0-1,0 1,0-1,1 1,-1-1,0 1,0-1,1 1,-1 0,0-1,1 1,-1 0,0 0,1-1,-1 1,1 0,-1 0,1 0,0 0,-1 0,1 0,0-1,0 1,0 0,0 0,-1 2,2 0,0 1,1-1,-1 1,0-1,1 1,0-1,0 0,0 0,0 0,0 0,0 0,5 3,18 18,2-1,1-1,47 29,240 125,138 42,508 189,17-30,-727-281,-116-40,-111-39,-24-16,1-1,-1 0,0 0,0 1,1-1,-1 0,0 0,0 1,0-1,0 0,1 0,-1 1,0-1,0 0,0 1,0-1,0 0,0 1,0-1,0 0,0 1,0-1,0 0,0 1,0-1,0 0,0 1,0-1,0 0,0 1,0-1,0 0,-1 1,1-1,-3 2,0-1,0 1,1-1,-1 0,0 0,-1 0,1-1,0 1,-5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16:54:22.5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11263 357,'-1423'-22,"667"7,-854-24,-5-63,1132 54,-378-32,-2 32,-685 45,698 9,-115 16,754-10,133-9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16:54:24.2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1940 475,'-4'0,"0"-1,0 0,0 0,0 0,0 0,0 0,1-1,-5-2,-18-7,-255-60,37 10,205 50,25 9,0-1,1-1,-1 0,1-1,0-1,-24-13,37 19,0-1,0 1,-1 0,1 0,0 0,0 0,0 0,0-1,0 1,-1 0,1 0,0 0,0-1,0 1,0 0,0 0,0 0,0-1,0 1,0 0,0 0,0 0,0-1,0 1,0 0,0 0,0-1,0 1,0 0,0 0,0 0,0-1,0 1,0 0,0 0,0 0,0-1,1 1,-1 0,0 0,0 0,0 0,0-1,1 1,-1 0,0 0,0 0,23-7,45-1,129 1,-115 7,2103 1,-1424 3,-1366 5,8 44,560-46,63-8,262-29,410-60,-587 66,-80 10,-31 13,0 1,0 0,0-1,0 1,0 0,0-1,0 1,0 0,0-1,0 1,0 0,0-1,0 1,0 0,0-1,0 1,0 0,0-1,0 1,0 0,-1-1,1 1,0 0,0 0,0-1,-1 1,1 0,0 0,0-1,-1 1,1 0,0 0,-1 0,1-1,0 1,0 0,-1 0,1 0,0 0,-1 0,1 0,0 0,-1 0,0 0,-76-16,-139-7,-145-4,-142 2,-2564-23,2918 49,106 1,87-1,1104 89,-624-36,-340-42,300-20,-272-9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08:05:10.6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16:54:25.2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0 158,'1079'1,"1321"-3,-1242-27,-4-85,-1133 109,1 2,0 0,-1 1,1 2,0 0,0 1,0 1,30 7,97 45,-131-47,30 13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17:05:33.7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17:42:30.9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1356 824,'1567'0,"-1564"0,5 1,1-1,-1 0,1-1,-1 0,1 0,-1 0,0-1,0-1,12-4,-20 7,1 0,-1 0,0 0,0-1,0 1,1 0,-1 0,0 0,0 0,0-1,0 1,0 0,1 0,-1 0,0 0,0-1,0 1,0 0,0 0,0 0,0-1,0 1,0 0,0 0,0-1,0 1,0 0,0 0,0-1,0 1,0 0,0 0,0 0,0-1,0 1,0 0,0 0,0 0,0-1,-1 1,1 0,0 0,0 0,0 0,0-1,0 1,-1 0,1 0,0 0,0 0,0 0,-1 0,1-1,0 1,0 0,0 0,-1 0,1 0,0 0,0 0,-1 0,1 0,0 0,0 0,-1 0,-18-5,-26 0,0 1,0 3,0 1,-71 11,35 2,-129 38,-268 116,48-15,348-130,0-3,-1-4,-124 7,-252-16,344-7,78 0,-47 2,1-4,-124-21,199 23,0-1,1 0,0 0,-1-1,-12-6,20 9,-1 0,1 0,-1-1,1 1,0 0,-1-1,1 1,0-1,-1 1,1 0,0-1,-1 1,1-1,0 1,0-1,-1 1,1-1,0 1,0-1,0 1,0-1,0 1,0-1,0 1,0-1,0 1,0-1,0 1,0-1,0 0,0 1,0-1,1 1,-1-1,0 1,0 0,1-1,-1 1,0-1,0 1,1-1,-1 1,1 0,-1-1,0 1,1 0,-1-1,1 1,-1 0,1 0,-1-1,1 1,0 0,16-10,0 1,1 1,0 1,1 0,26-5,3-2,1506-427,-1183 337,-362 101,0 0,0 0,0 0,-1-1,1 0,9-6,-17 9,0 0,0 0,0 1,0-1,0 0,0 0,0 0,0 0,0 0,-1 0,1-1,0 1,-1 0,1 0,-1 0,0-1,1 1,-1 0,0 0,0-1,0 1,0 0,0-1,0 1,0 0,0-1,0 1,0 0,-1 0,1-1,-1 1,1 0,-1 0,1 0,-1-1,0 1,1 0,-1 0,0 0,0 0,0 0,0 1,0-1,0 0,-2-1,-13-10,-1 0,-1 1,0 1,0 1,-1 0,0 2,-39-11,37 11,-547-144,-19 37,96 20,349 58,132 31,12 1,43 4,233 37,278 49,256 52,196 45,2602 545,-2120-419,-1213-253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17:42:32.2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1 281,'4'-3,"0"0,1 0,0 0,-1 1,1-1,0 1,0 1,8-3,8-3,254-91,-214 81,0 3,107-12,474 14,-266 12,-319 0,-1-2,1-3,-1-3,98-25,-115 16,-11-1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17:42:32.9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0 380,'7'0,"9"0,21-7,31-9,31-8,45-6,44-6,37-3,27-1,16-1,-9 7,-37 9,-36 2,-42 6,-33-2,-29 2,-28 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17:42:33.9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0,'457'36,"-159"-6,693-15,-617-18,1543 3,-1803-5,0-4,171-38,-237 38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17:42:36.2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612 474,'223'-5,"243"-37,921-182,-1167 188,2 10,0 9,225 13,-379 4,-45-2,0 2,-1 1,25 4,-47-5,0 0,-1 0,1 0,0 0,0 0,0 0,0 0,-1 0,1 0,0 0,0 0,0 0,0 1,-1-1,1 0,0 0,0 0,0 0,0 0,0 0,0 1,-1-1,1 0,0 0,0 0,0 0,0 1,0-1,0 0,0 0,0 0,0 0,0 1,0-1,0 0,0 0,0 0,0 0,0 1,0-1,0 0,0 0,0 0,0 0,0 1,0-1,0 0,0 0,0 0,1 0,-1 1,0-1,0 0,0 0,0 0,0 0,0 0,1 0,-1 1,0-1,0 0,0 0,0 0,1 0,-1 0,0 0,-14 10,-2 0,1-2,-1 0,-23 9,22-10,-101 39,-195 49,-133-4,291-66,-1-7,-1-7,-283-17,-1499-200,1817 189,105 11,30 2,48 0,510 2,60-1,-7-42,-524 28,-97 16,0 1,0-1,0 0,0 0,-1 0,1 0,0 0,0-1,-1 1,1-1,2-2,-9-3,-21 1,-27 3,0 2,-1 3,-90 14,78-8,-338 47,360-50,39-6,9-2,70-12,23 1,89-13,285-78,-411 81,-60 24,-1 0,1 0,-1 0,0 0,1 0,-1 0,1 0,-1 0,0-1,1 1,-1 0,0 0,1 0,-1-1,0 1,1 0,-1 0,0-1,0 1,1 0,-1-1,0 1,0 0,0-1,1 1,-1 0,0-1,0 1,0 0,0-1,0 1,0-1,1 1,-1 0,0-1,0 1,0 0,0-1,-1 1,1-1,0 1,0 0,0-1,0 1,0-1,0 1,-1 0,1-1,0 1,0 0,0-1,-1 1,1 0,0 0,-1-1,1 1,-1-1,-10-2,0 0,0 0,0 1,-1 0,1 1,-1 0,1 1,-23 2,25-1,-107 9,-3 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17:42:37.2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0,'1501'0,"-1677"9,-185 32,211-21,-539 98,605-96,72-14,21-1,23-1,0-2,0-1,56-3,-29 0,718-2,-747 2,-55 2,-17 1,-111 13,83-8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17:42:40.1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2723 633,'-6'0,"1"-1,0 0,-1 0,1-1,0 1,0-1,-9-4,-8-4,-366-100,203 63,-1150-227,1274 264,-68 0,102 10,-1 1,0 1,0 1,-43 11,-6 9,2 2,-105 52,177-76,0 0,0 0,0 1,1-1,-1 1,1 0,-1 0,1-1,0 2,0-1,0 0,0 0,-3 6,5-8,-1 1,1-1,0 1,0-1,1 1,-1-1,0 1,0-1,0 1,0-1,0 0,0 1,1-1,-1 1,0-1,0 1,0-1,1 0,-1 1,0-1,1 0,-1 1,0-1,1 0,-1 1,1-1,-1 0,0 0,1 1,0-1,32 7,8-5,0-2,1-2,46-8,133-31,-148 26,793-169,-804 171,260-48,-232 48,146-1,71 19,-323-4,1 1,-1 1,1 0,-21 8,-10 1,28-8,-409 113,361-95,0 4,1 2,1 3,-76 51,133-77,-1 0,2 0,-1 1,1 0,0 0,0 0,0 1,-4 7,9-12,0 0,0 0,0 0,1 0,-1 0,0 0,1 0,0 0,-1 1,1-1,0 0,0 0,0 0,1 0,-1 0,0 1,1-1,-1 0,1 0,0 0,0 0,0 0,0 0,0 0,0-1,0 1,1 0,-1-1,1 1,-1 0,1-1,-1 0,1 1,0-1,3 2,8 5,0 0,1-1,-1-1,1 0,1-1,-1-1,26 5,115 9,-140-16,827 86,-471-46,417-7,-773-36,1 0,-1-1,0-1,0 0,0-1,0-1,0 0,-1-1,0 0,0-1,-1-1,0 0,17-14,-10 7,37-25,84-46,-120 75,0 2,0 0,1 2,0 0,0 1,1 1,0 2,26-2,-23 4,2 2,0-2,0-1,0-2,-1 0,1-2,43-14,-58 9,-23 6,-32 7,-7 12,0 3,1 1,1 3,-56 32,-171 121,244-154,-136 99,141-100,2 2,0 2,1 0,-25 34,44-54,1 0,0 0,0 0,1 0,-1 0,1 1,0-1,-1 1,1-1,1 1,-2 4,3-7,-1 0,0 0,0 1,1-1,-1 0,1 0,-1 0,1 0,-1 0,1 0,-1 0,1 0,0 0,0 0,0-1,-1 1,1 0,0 0,0-1,0 1,0-1,0 1,0-1,0 1,0-1,1 1,-1-1,0 0,0 0,0 0,0 1,0-1,1 0,-1 0,0-1,0 1,2 0,8-1,-1-1,0 1,0-2,0 1,0-1,0-1,-1 0,1 0,-1-1,0 0,0-1,-1 1,9-9,-9 8,0-1,-1 0,0 0,-1 0,1-1,-1 0,-1 0,0 0,0-1,0 0,-1 0,-1 0,6-18,-9 25,0 0,0-1,0 1,0-1,0 1,0 0,-1-1,1 1,-1 0,1-1,-1 1,0 0,0 0,0 0,0 0,0 0,-1 0,1 0,-1 0,1 0,-1 0,0 1,1-1,-1 1,0-1,0 1,0 0,0 0,-1 0,-1-1,-8-3,0 1,0 0,-1 1,-16-2,26 4,-28-3,-2 1,1 1,0 2,0 1,0 2,-43 8,2 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17:59:22.0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4838 719,'-64'-14,"0"3,-82-3,141 14,-1221-38,1096 37,30 0,-591 5,467 6,-243 45,374-34,2 4,-136 56,129-43,-152 37,147-56,-1-4,-114 1,-206-17,351 0,34-1,73 1,1295-2,-802 4,-486-2,0 2,0 2,0 1,78 20,667 162,-521-141,272 10,-508-54,38 3,98-6,-164 2,1 0,0 0,0 0,-1 0,1 0,0 0,-1-1,1 1,0 0,-1-1,1 0,0 1,-1-1,1 0,-1 0,1 1,-1-1,0 0,1-1,-1 1,0 0,0 0,1 0,-1-1,1-1,-3 1,0 0,1 0,-1 1,0-1,0 0,0 0,0 1,0-1,-1 1,1-1,0 1,-1 0,1-1,-1 1,1 0,-1 0,0 0,1 0,-1 0,0 0,0 1,0-1,-2 0,-41-16,0 3,-1 1,-76-11,31 7,-985-167,1050 179,33 3,58 1,-55 1,189 0,111 2,1386-35,2-153,-1659 181,-31 5,-1 0,1-1,-1 0,1-1,-1 1,1-1,-1-1,14-6,-22 9,1 0,0 1,0-1,0 0,-1 0,1 0,0 0,0 0,0 0,-1 0,1 0,0 0,0 0,0 0,0 0,-1 0,1 0,0 0,0-1,0 1,-1 0,1 0,0 0,0 0,0 0,0 0,-1 0,1-1,0 1,0 0,0 0,0 0,0 0,0 0,-1-1,1 1,0 0,0 0,0 0,0-1,0 1,0 0,0 0,0 0,0-1,0 1,0 0,0 0,0 0,0 0,0-1,0 1,0 0,0 0,0 0,0-1,0 1,1 0,-1 0,0 0,0 0,0-1,0 1,0 0,0 0,1 0,-1 0,0-1,-30-6,-54-7,-12-1,-166-36,-126-28,-129-28,-834-146,-13 68,1098 164,224 18,-75 6,112-3,1 0,-1 1,1 0,-1 0,1 0,0 0,-1 1,1-1,0 1,0 0,0 0,0 1,-6 5,8-6,1 0,0 0,0 0,0-1,0 2,0-1,0 0,1 0,-1 0,1 0,0 0,-1 0,1 1,0-1,1 4,-1-6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08:05:18.8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3930 437,'-1'4,"0"-1,0 0,-1 0,1 0,-1-1,0 1,0 0,0 0,0-1,0 0,0 1,-1-1,1 0,-1 0,-4 3,-5 5,7-6,-3 4,0-1,1 1,-1 0,2 1,-8 11,13-19,0 1,0 0,0-1,0 1,1 0,-1 0,0 0,1 0,0 0,-1 0,1 0,0 0,0 0,0-1,0 1,0 0,1 0,-1 0,1 0,-1 0,1 0,-1 0,1 0,0-1,0 1,0 0,0-1,0 1,1-1,-1 1,0-1,1 1,-1-1,1 0,-1 0,1 0,2 2,12 4,0-1,0 0,0 0,1-2,0 0,0-1,0-1,21 0,-31-1,166 12,199-11,-360-3,0 1,-1-2,1 0,11-3,-23 5,1 0,0 0,-1 0,1 0,-1 0,1 0,0 0,-1-1,1 1,-1 0,1 0,-1-1,1 1,-1 0,1-1,-1 1,1 0,-1-1,1 1,-1-1,0 1,1-1,-1 1,0-1,1 1,-1-1,0 1,0-1,1 0,-1 1,0-1,0 1,0-1,0 0,0 1,0-1,0 1,0-1,0 0,0 1,0-1,0 1,-1-1,1 0,0 1,0-1,-1 1,1-1,0 1,0-1,-1 1,1-1,-1 1,1-1,-1 0,-8-6,1 1,-1 0,0 0,-1 1,1 0,-17-6,-159-55,-122-21,-135-15,-308-33,-1281-64,1653 191,109 14,240-4,0 0,1 2,-46 13,71-17,1 1,-1 0,1 0,-1 0,1 0,-1 0,1 1,0-1,0 1,0 0,-1-1,2 1,-1 0,0 0,0 0,0 0,-1 4,2-4,1-1,0 1,0 0,0-1,0 1,0-1,0 1,0 0,0-1,0 1,1 0,-1-1,1 1,-1-1,1 1,0-1,0 1,0-1,-1 1,1-1,2 2,7 7,0 1,1-2,0 0,1 0,21 12,32 15,108 43,213 58,130 15,277 53,1154 144,-1933-347,90 12,2-5,160-5,-233-9,-1-1,0-1,-1-2,59-24,-46 16,58-15,121-15,-74 17,167-56,-294 79,-1-1,0-1,0-1,-1-1,36-26,-52 34,1-1,-1 1,0-1,0 0,-1 0,1 0,-1-1,0 1,0-1,0 1,-1-1,0 0,0 0,0-1,0 1,-1 0,0 0,0-1,0 1,-1-1,0 1,0 0,0-1,0 1,-1-1,0 1,0 0,-1-1,-2-4,-2-4,-1 1,-1 1,0-1,-1 1,0 1,-1 0,0 0,0 1,-1 0,-1 1,-16-11,-16-7,-90-43,46 32,-166-46,-100 2,191 52,-212-12,-178 32,-342 13,-116 1,897 3,81 2,33-9,0 0,-1 0,1 0,0 0,0 0,0 1,0-1,-1 0,1 0,0 0,0 1,0-1,0 0,0 0,0 0,0 1,0-1,0 0,-1 0,1 1,0-1,0 0,0 0,0 1,0-1,0 0,0 0,1 0,-1 1,0-1,0 0,0 0,0 1,0-1,0 0,0 0,0 0,1 1,-1-1,0 0,0 0,0 0,0 0,1 1,-1-1,0 0,0 0,0 0,1 0,-1 0,0 0,0 0,0 0,1 0,-1 1,10 3,1 0,-1-1,0 0,16 2,404 41,-381-42,2369 58,-2344-61,-36 0,-1 0,1-3,-1-1,1-1,59-17,-92 20,-1 0,0-1,0 0,0 0,0 0,0 0,0-1,-1 1,1-1,-1 0,0 0,0 0,0-1,0 1,0-1,3-5,-6 7,1 0,-1 0,1 0,-1 0,0 0,0 0,0 0,0 0,0 0,0 0,0 0,-1 0,1 0,-1 0,0 0,1 0,-1 0,0 1,0-1,0 0,0 0,-1 1,1-1,0 1,-1-1,1 1,-1 0,1-1,-1 1,0 0,1 0,-1 0,0 0,0 0,-3 0,-9-5,0 1,-1 0,0 1,1 1,-1 0,-1 1,1 1,0 0,0 1,0 1,0 0,-1 1,1 1,1 0,-1 1,-18 7,-3 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17:59:23.4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3328 0,'-3327'0,"3515"1,492 39,5 32,-266-26,-74-11,-231-25,199 27,-301-35,-1 0,1 1,-1 1,17 7,-27-11,0 0,-1 1,1-1,-1 0,1 0,-1 1,1-1,-1 0,1 1,-1-1,1 1,-1-1,1 0,-1 1,1-1,-1 1,0 0,1-1,-1 1,0-1,0 1,1-1,-1 1,0 0,0-1,0 1,0-1,0 1,0 0,0-1,0 1,0-1,0 1,0 0,0-1,0 1,0-1,-1 1,1 0,0-1,0 1,-1-1,1 1,0-1,-1 1,1-1,-1 1,1-1,-1 1,1-1,-1 0,1 1,-1-1,1 0,-1 1,1-1,-1 0,0 1,-42 19,34-16,9-4,-1 0,1 0,-1 0,1 0,-1 0,1 0,-1 0,1 0,-1 0,1 1,-1-1,1 0,-1 0,1 1,0-1,-1 0,1 1,-1-1,1 0,0 1,-1-1,1 1,0-1,-1 0,1 1,0-1,0 1,0-1,-1 1,1-1,0 1,0-1,0 1,0-1,0 1,0-1,0 1,0-1,0 1,0-1,0 1,0-1,1 2,30 7,76 1,172-5,-174-5,-96 0,50 0,66-8,-96 0,-29 8,0 0,0-1,0 1,0 0,0 0,0-1,0 1,0 0,0 0,0-1,0 1,0 0,0 0,-1-1,1 1,0 0,0 0,0-1,0 1,0 0,0 0,-1 0,1-1,0 1,0 0,0 0,-1 0,1 0,0-1,0 1,-1 0,1 0,0 0,0 0,-1 0,1 0,0 0,0 0,-1 0,1 0,0 0,0 0,-1 0,1 0,-1 0,-54-10,-251 1,186 8,484 1,-356 0,7 0,0 0,0 0,0-2,-1 0,1 0,-1-2,1 0,-1 0,15-7,-28 10,0 1,0-1,1 1,-1-1,0 0,0 1,0-1,0 0,0 0,0 0,-1 0,1 0,0 0,0 0,-1 0,1 0,0 0,-1 0,1 0,-1 0,0-1,1 1,-1 0,0 0,0-1,0 1,0 0,0 0,0-1,0 1,0 0,0 0,-1-3,-1 1,0 0,0 0,0 0,-1 0,0 0,1 1,-1-1,0 1,0-1,0 1,-5-2,-21-12,-1 2,0 1,-1 2,0 0,-1 2,-45-6,-206-17,256 29,-248-9,230 13,1 2,0 2,0 2,-49 13,23 9,20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08:38:58.6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08:36:03.6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1,'6'0,"17"0,23 0,37 0,65 13,60 18,54 17,36 7,21 7,15 20,-2 22,-17 21,-30 21,-50 13,-51 6,-51 15,-48-23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08:36:04.5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0,'66'3,"0"2,92 20,-74-10,255 44,299 47,10-33,980-46,-1570-29,26 0,0-3,160-32,-239 37,1-1,-1 0,1-1,-1 0,0 1,0-2,0 1,0 0,0-1,0 0,-1 0,1-1,-1 1,0-1,7-8,-2-12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08:36:06.1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0 107,'12'1,"-1"0,0 1,1 0,-1 1,17 6,-3-2,177 52,2-9,3-9,231 15,-184-44,0-12,334-42,-268-3,437-121,-519 92,-174 51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08:38:30.1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1 124,'13'0,"18"0,44-7,61-8,81-9,84-1,76 5,75 5,46 6,18 4,-18 2,-48 3,-80 1,-97 0,-88 0,-68 0,-55-1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08:38:31.1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1,'3866'0,"-3788"0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809AE-41C0-A6A6-9109-BC7EA15AE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C3EE06-7726-92A0-6B5B-DC6A64BE3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12C876-C401-6D0F-B519-216FF34CF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E26A-6345-4D09-96AA-627C9ABAB363}" type="datetimeFigureOut">
              <a:rPr lang="es-GT" smtClean="0"/>
              <a:t>24/06/2025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4CBE0D-8C39-A3D8-07EF-F4F36FACF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615A49-5D4C-77CE-E2FC-1F9D0A23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20AC-C90B-4BD8-8C52-8B768E210A3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5775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696F3-D7E6-7E08-42EF-18FEC264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1BA03B-4D83-9996-A028-915B9BEB4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5775A3-B685-91CE-BB00-ABBDB4B21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E26A-6345-4D09-96AA-627C9ABAB363}" type="datetimeFigureOut">
              <a:rPr lang="es-GT" smtClean="0"/>
              <a:t>24/06/2025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D94C64-E629-7343-C0CA-628F3A0A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05896B-C42A-8183-A3CD-E0116575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20AC-C90B-4BD8-8C52-8B768E210A3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8364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5AECB4-9E31-703F-541A-8F46ADA07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38F33C-73F7-AF33-246C-011BCA1C9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5191E3-CD74-3DE3-99D8-82BC4555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E26A-6345-4D09-96AA-627C9ABAB363}" type="datetimeFigureOut">
              <a:rPr lang="es-GT" smtClean="0"/>
              <a:t>24/06/2025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F43123-C5AA-23E6-5B1C-A0450B1E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037A2E-F2EF-B055-E87D-FD0F7738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20AC-C90B-4BD8-8C52-8B768E210A3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0373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0ECC9-4DE7-11DD-623B-88EFA2EC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C63EF1-7AE7-B732-2076-0C1D01C4A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7828ED-E890-7BEA-38AE-AE7D8C55B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E26A-6345-4D09-96AA-627C9ABAB363}" type="datetimeFigureOut">
              <a:rPr lang="es-GT" smtClean="0"/>
              <a:t>24/06/2025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ECBF27-E7C6-D12C-C9F3-90A4ACAB9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14E2DD-C463-4FEE-58F0-A4B6827D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20AC-C90B-4BD8-8C52-8B768E210A3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924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21E0F-2207-850E-90F3-68BBAAD6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0C4516-2EE1-AB6C-D9D7-690D0DEC2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B6BBD1-95D3-2782-78F2-01460FC33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E26A-6345-4D09-96AA-627C9ABAB363}" type="datetimeFigureOut">
              <a:rPr lang="es-GT" smtClean="0"/>
              <a:t>24/06/2025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50145B-48FD-A384-C185-D71F72847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D27FC2-CAD3-AEBB-F362-F3BFC118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20AC-C90B-4BD8-8C52-8B768E210A3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1130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CDB28-7672-D3CB-9548-E5F526BD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1F316F-523A-5EEE-727C-D4A429811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0C843B-B39C-AFD0-6288-A5643C832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CC3758-CED5-B869-D2A6-B620D362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E26A-6345-4D09-96AA-627C9ABAB363}" type="datetimeFigureOut">
              <a:rPr lang="es-GT" smtClean="0"/>
              <a:t>24/06/2025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99049C-0A49-F927-5CC6-66089827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D5AA66-9921-8E96-F03A-CF594258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20AC-C90B-4BD8-8C52-8B768E210A3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0101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7C2CA-691A-46A0-8B85-59A1B0EF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DE9943-52CD-7C83-147D-DF0F787D5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39CCBF-2846-C86B-677B-D8347E3A4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D69B372-A509-15F8-F319-2610BBA640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61C9C6-F454-8586-6DE1-E92F36311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63831F6-150D-3A45-0427-3BEAF6D7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E26A-6345-4D09-96AA-627C9ABAB363}" type="datetimeFigureOut">
              <a:rPr lang="es-GT" smtClean="0"/>
              <a:t>24/06/2025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EF0A1EB-C819-6D07-A594-51CE2ECC1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92096F1-31BF-E613-553C-781777DC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20AC-C90B-4BD8-8C52-8B768E210A3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1153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92A9D-851C-BB7D-2AED-AC568F44A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83EE3BC-6B45-5892-70D6-D07BCECF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E26A-6345-4D09-96AA-627C9ABAB363}" type="datetimeFigureOut">
              <a:rPr lang="es-GT" smtClean="0"/>
              <a:t>24/06/2025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91AF89-A557-49CB-9805-1536F591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1C15C9-0524-AEFB-D533-6BED08B89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20AC-C90B-4BD8-8C52-8B768E210A3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5647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61963FD-BF7E-E06F-4968-2283DE189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E26A-6345-4D09-96AA-627C9ABAB363}" type="datetimeFigureOut">
              <a:rPr lang="es-GT" smtClean="0"/>
              <a:t>24/06/2025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8C465B-D51C-A32D-5F63-92D5953C4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A591A9-4D4A-C010-9568-FA139879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20AC-C90B-4BD8-8C52-8B768E210A3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3170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E16FA-5D0E-462B-D87B-2AD53B4C0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D1895B-2086-A5C4-1A7C-E8BA69EDB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70A1AD-1D84-71F6-8D9D-11070CFB6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F7B60A-A71E-69D3-1AC3-7D70797F9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E26A-6345-4D09-96AA-627C9ABAB363}" type="datetimeFigureOut">
              <a:rPr lang="es-GT" smtClean="0"/>
              <a:t>24/06/2025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35888E-F3EF-BECF-0A80-5A3DA6ACD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AAFB00-678F-CA58-94A8-F237CE51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20AC-C90B-4BD8-8C52-8B768E210A3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1021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3DAE1-F6E9-5515-796D-E2F617605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2589A15-1924-81D3-210F-5FBB96FEA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9135A3-BD5D-282A-1E0B-DAB7F5061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10CD8F-2503-BEA0-9D88-77B32DB1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E26A-6345-4D09-96AA-627C9ABAB363}" type="datetimeFigureOut">
              <a:rPr lang="es-GT" smtClean="0"/>
              <a:t>24/06/2025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815162-A4E9-D620-93C2-FF3B96BE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E22A18-EBAB-8EDF-368C-E29F6C32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20AC-C90B-4BD8-8C52-8B768E210A3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7316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5547F3D-EE8D-1193-6301-8EB759A0F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4D598A-999E-73A7-969D-1EF21B63C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2ABEB2-9155-D68E-C9A2-AE4042583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5E26A-6345-4D09-96AA-627C9ABAB363}" type="datetimeFigureOut">
              <a:rPr lang="es-GT" smtClean="0"/>
              <a:t>24/06/2025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0338FA-7739-BB39-FFED-B46F346E5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58B886-8DAB-4B34-67CF-18E04A347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520AC-C90B-4BD8-8C52-8B768E210A3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5852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customXml" Target="../ink/ink12.xml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customXml" Target="../ink/ink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customXml" Target="../ink/ink16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customXml" Target="../ink/ink3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customXml" Target="../ink/ink19.xml"/><Relationship Id="rId4" Type="http://schemas.openxmlformats.org/officeDocument/2006/relationships/image" Target="../media/image52.png"/><Relationship Id="rId9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customXml" Target="../ink/ink27.xml"/><Relationship Id="rId3" Type="http://schemas.openxmlformats.org/officeDocument/2006/relationships/customXml" Target="../ink/ink22.xml"/><Relationship Id="rId7" Type="http://schemas.openxmlformats.org/officeDocument/2006/relationships/customXml" Target="../ink/ink24.xml"/><Relationship Id="rId12" Type="http://schemas.openxmlformats.org/officeDocument/2006/relationships/image" Target="../media/image64.png"/><Relationship Id="rId2" Type="http://schemas.openxmlformats.org/officeDocument/2006/relationships/image" Target="../media/image59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11" Type="http://schemas.openxmlformats.org/officeDocument/2006/relationships/customXml" Target="../ink/ink26.xml"/><Relationship Id="rId5" Type="http://schemas.openxmlformats.org/officeDocument/2006/relationships/customXml" Target="../ink/ink23.xml"/><Relationship Id="rId15" Type="http://schemas.openxmlformats.org/officeDocument/2006/relationships/customXml" Target="../ink/ink28.xml"/><Relationship Id="rId10" Type="http://schemas.openxmlformats.org/officeDocument/2006/relationships/image" Target="../media/image63.png"/><Relationship Id="rId4" Type="http://schemas.openxmlformats.org/officeDocument/2006/relationships/image" Target="../media/image60.png"/><Relationship Id="rId9" Type="http://schemas.openxmlformats.org/officeDocument/2006/relationships/customXml" Target="../ink/ink25.xml"/><Relationship Id="rId1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customXml" Target="../ink/ink30.xml"/><Relationship Id="rId4" Type="http://schemas.openxmlformats.org/officeDocument/2006/relationships/image" Target="../media/image6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customXml" Target="../ink/ink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customXml" Target="../ink/ink9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193ED15-3598-9D6B-A3DA-148CF6797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434" y="1727114"/>
            <a:ext cx="7802064" cy="298174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9E94CA1-6467-A4ED-F452-88BFC5042F93}"/>
              </a:ext>
            </a:extLst>
          </p:cNvPr>
          <p:cNvSpPr txBox="1"/>
          <p:nvPr/>
        </p:nvSpPr>
        <p:spPr>
          <a:xfrm>
            <a:off x="3291838" y="942535"/>
            <a:ext cx="309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Crear patrones de Carga </a:t>
            </a:r>
            <a:endParaRPr lang="es-GT" b="1" dirty="0"/>
          </a:p>
        </p:txBody>
      </p:sp>
    </p:spTree>
    <p:extLst>
      <p:ext uri="{BB962C8B-B14F-4D97-AF65-F5344CB8AC3E}">
        <p14:creationId xmlns:p14="http://schemas.microsoft.com/office/powerpoint/2010/main" val="3342777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2C17376-2A4C-A749-33F8-98AAFD878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740" y="974185"/>
            <a:ext cx="6721256" cy="56235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EB8778A2-8F33-2182-C0AC-5C17B37E6439}"/>
                  </a:ext>
                </a:extLst>
              </p14:cNvPr>
              <p14:cNvContentPartPr/>
              <p14:nvPr/>
            </p14:nvContentPartPr>
            <p14:xfrm>
              <a:off x="2883434" y="998668"/>
              <a:ext cx="526680" cy="1677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EB8778A2-8F33-2182-C0AC-5C17B37E64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29434" y="890668"/>
                <a:ext cx="63432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55397A8F-0837-5C0A-7D1B-9EDA54F01D2A}"/>
                  </a:ext>
                </a:extLst>
              </p14:cNvPr>
              <p14:cNvContentPartPr/>
              <p14:nvPr/>
            </p14:nvContentPartPr>
            <p14:xfrm>
              <a:off x="2785154" y="2574028"/>
              <a:ext cx="1966320" cy="18396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55397A8F-0837-5C0A-7D1B-9EDA54F01D2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31154" y="2466388"/>
                <a:ext cx="207396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0C19E3A6-6840-6233-CC82-D9B4F4447E4F}"/>
                  </a:ext>
                </a:extLst>
              </p14:cNvPr>
              <p14:cNvContentPartPr/>
              <p14:nvPr/>
            </p14:nvContentPartPr>
            <p14:xfrm>
              <a:off x="5640674" y="2742508"/>
              <a:ext cx="1893960" cy="13032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0C19E3A6-6840-6233-CC82-D9B4F4447E4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87034" y="2634868"/>
                <a:ext cx="200160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01C56184-B1AB-B146-1118-98EF242F6A8D}"/>
                  </a:ext>
                </a:extLst>
              </p14:cNvPr>
              <p14:cNvContentPartPr/>
              <p14:nvPr/>
            </p14:nvContentPartPr>
            <p14:xfrm>
              <a:off x="6400634" y="3641068"/>
              <a:ext cx="1725480" cy="5940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01C56184-B1AB-B146-1118-98EF242F6A8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46634" y="3533428"/>
                <a:ext cx="1833120" cy="2750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3E6E9916-67CF-0C8C-7D58-803214D17EDC}"/>
              </a:ext>
            </a:extLst>
          </p:cNvPr>
          <p:cNvSpPr txBox="1"/>
          <p:nvPr/>
        </p:nvSpPr>
        <p:spPr>
          <a:xfrm>
            <a:off x="3948705" y="482178"/>
            <a:ext cx="4294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Luego asignar Cargas</a:t>
            </a:r>
            <a:endParaRPr lang="es-GT" sz="2800" b="1" dirty="0"/>
          </a:p>
        </p:txBody>
      </p:sp>
    </p:spTree>
    <p:extLst>
      <p:ext uri="{BB962C8B-B14F-4D97-AF65-F5344CB8AC3E}">
        <p14:creationId xmlns:p14="http://schemas.microsoft.com/office/powerpoint/2010/main" val="1936239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BEE2D66-711A-3AE7-1F00-C6394C7D8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82" y="914400"/>
            <a:ext cx="10353821" cy="462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73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60A269B-BD5C-555B-72ED-1DA523B0B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838" y="332743"/>
            <a:ext cx="7050184" cy="461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54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28463B3-E72D-C163-8BFE-1F368BB81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047" y="821446"/>
            <a:ext cx="6122220" cy="572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40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0DEA0FF-D7A6-02E9-1060-6EBA493A0BBD}"/>
              </a:ext>
            </a:extLst>
          </p:cNvPr>
          <p:cNvSpPr txBox="1"/>
          <p:nvPr/>
        </p:nvSpPr>
        <p:spPr>
          <a:xfrm>
            <a:off x="2335237" y="1631852"/>
            <a:ext cx="681227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sz="5400" dirty="0"/>
              <a:t>• Asignar una sobrecarga de 180 </a:t>
            </a:r>
            <a:r>
              <a:rPr lang="es-GT" sz="5400" dirty="0" err="1"/>
              <a:t>kgf</a:t>
            </a:r>
            <a:r>
              <a:rPr lang="es-GT" sz="5400" dirty="0"/>
              <a:t>/m2 a todos los pisos</a:t>
            </a:r>
          </a:p>
        </p:txBody>
      </p:sp>
    </p:spTree>
    <p:extLst>
      <p:ext uri="{BB962C8B-B14F-4D97-AF65-F5344CB8AC3E}">
        <p14:creationId xmlns:p14="http://schemas.microsoft.com/office/powerpoint/2010/main" val="1874181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36DB477-AB49-CF6A-0897-B4D362FE2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631" y="295421"/>
            <a:ext cx="3656843" cy="626715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0BBD6D5-EEB7-4251-F7F6-28E85485A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188" y="845146"/>
            <a:ext cx="4429743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45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EACB966-2CEF-15BE-9C50-255D9DFDE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739" y="1026497"/>
            <a:ext cx="4820261" cy="382685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00FBD14-21E2-539D-710A-2598E8133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606" y="947560"/>
            <a:ext cx="4334480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7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EB0C7F1-B0FB-03E2-E27F-C5AE666A8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864" y="590656"/>
            <a:ext cx="6461760" cy="567668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30449F6-1C14-6358-98CF-37095AC6696E}"/>
              </a:ext>
            </a:extLst>
          </p:cNvPr>
          <p:cNvSpPr txBox="1"/>
          <p:nvPr/>
        </p:nvSpPr>
        <p:spPr>
          <a:xfrm>
            <a:off x="4302367" y="956416"/>
            <a:ext cx="4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Asignando Cargas, seleccionar losas  </a:t>
            </a:r>
            <a:endParaRPr lang="es-GT" sz="2400" b="1" dirty="0"/>
          </a:p>
        </p:txBody>
      </p:sp>
    </p:spTree>
    <p:extLst>
      <p:ext uri="{BB962C8B-B14F-4D97-AF65-F5344CB8AC3E}">
        <p14:creationId xmlns:p14="http://schemas.microsoft.com/office/powerpoint/2010/main" val="936989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664E617-771A-3285-A39F-EA6CA214D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594" y="1133281"/>
            <a:ext cx="8884095" cy="41421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5DD299C2-4804-2085-675A-8355EABF0B3F}"/>
                  </a:ext>
                </a:extLst>
              </p14:cNvPr>
              <p14:cNvContentPartPr/>
              <p14:nvPr/>
            </p14:nvContentPartPr>
            <p14:xfrm>
              <a:off x="1539554" y="4373668"/>
              <a:ext cx="3287880" cy="48276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5DD299C2-4804-2085-675A-8355EABF0B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5554" y="4266028"/>
                <a:ext cx="3395520" cy="69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56E948F4-D03A-2A88-776F-A6A244A32517}"/>
                  </a:ext>
                </a:extLst>
              </p14:cNvPr>
              <p14:cNvContentPartPr/>
              <p14:nvPr/>
            </p14:nvContentPartPr>
            <p14:xfrm>
              <a:off x="6288674" y="4267108"/>
              <a:ext cx="3108600" cy="85104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56E948F4-D03A-2A88-776F-A6A244A325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35034" y="4159468"/>
                <a:ext cx="3216240" cy="10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93158822-1052-5CE0-E085-013EF15DA5D7}"/>
                  </a:ext>
                </a:extLst>
              </p14:cNvPr>
              <p14:cNvContentPartPr/>
              <p14:nvPr/>
            </p14:nvContentPartPr>
            <p14:xfrm>
              <a:off x="2101154" y="1429228"/>
              <a:ext cx="1574640" cy="59760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93158822-1052-5CE0-E085-013EF15DA5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47154" y="1321228"/>
                <a:ext cx="1682280" cy="81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1917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4DE6079-0E63-C151-7043-8D7E844B5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783" y="971207"/>
            <a:ext cx="8611802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0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9BFF6AE-81EE-740C-A26C-5128765BD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041" y="1584207"/>
            <a:ext cx="3724795" cy="44773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F1A89946-5171-2F22-6BD3-2895F6A3AB9D}"/>
                  </a:ext>
                </a:extLst>
              </p14:cNvPr>
              <p14:cNvContentPartPr/>
              <p14:nvPr/>
            </p14:nvContentPartPr>
            <p14:xfrm>
              <a:off x="3288074" y="4892068"/>
              <a:ext cx="4428720" cy="73656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F1A89946-5171-2F22-6BD3-2895F6A3AB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4434" y="4784428"/>
                <a:ext cx="4536360" cy="95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143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B2CA673-C275-E435-DA7D-4D9A745F2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74" y="567533"/>
            <a:ext cx="9861452" cy="572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07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8EBF4D4-4B64-3AFB-D2F9-821260B21ABA}"/>
              </a:ext>
            </a:extLst>
          </p:cNvPr>
          <p:cNvSpPr txBox="1"/>
          <p:nvPr/>
        </p:nvSpPr>
        <p:spPr>
          <a:xfrm>
            <a:off x="2841674" y="2349304"/>
            <a:ext cx="7315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b="1" dirty="0"/>
              <a:t>Asignar Diafragmas </a:t>
            </a:r>
            <a:endParaRPr lang="es-GT" sz="8000" b="1" dirty="0"/>
          </a:p>
        </p:txBody>
      </p:sp>
    </p:spTree>
    <p:extLst>
      <p:ext uri="{BB962C8B-B14F-4D97-AF65-F5344CB8AC3E}">
        <p14:creationId xmlns:p14="http://schemas.microsoft.com/office/powerpoint/2010/main" val="412176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117A815-9F12-191A-9F2A-E5EB3CCF6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910" y="841070"/>
            <a:ext cx="9554146" cy="419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00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00130D4-C74C-7715-2648-89FC3966A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20065"/>
            <a:ext cx="5165773" cy="357396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D1F7941-DB65-9EBB-D767-407F10F1C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123" y="516656"/>
            <a:ext cx="3635771" cy="504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97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54ABA06-3B8A-AF65-D92D-F751B050A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638" y="987714"/>
            <a:ext cx="5191850" cy="460121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ED83E64-CFEF-781F-0D33-72025B82D332}"/>
              </a:ext>
            </a:extLst>
          </p:cNvPr>
          <p:cNvSpPr txBox="1"/>
          <p:nvPr/>
        </p:nvSpPr>
        <p:spPr>
          <a:xfrm>
            <a:off x="2264896" y="899737"/>
            <a:ext cx="427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Seleccionar antes de asignar los diafragmas </a:t>
            </a:r>
            <a:endParaRPr lang="es-GT" b="1" dirty="0"/>
          </a:p>
        </p:txBody>
      </p:sp>
    </p:spTree>
    <p:extLst>
      <p:ext uri="{BB962C8B-B14F-4D97-AF65-F5344CB8AC3E}">
        <p14:creationId xmlns:p14="http://schemas.microsoft.com/office/powerpoint/2010/main" val="2497446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967820E-67A2-F436-D545-BB4C34890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867" y="442391"/>
            <a:ext cx="5087060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65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58795A9-8A0F-DEA9-C1DE-D9FF23DE42FF}"/>
              </a:ext>
            </a:extLst>
          </p:cNvPr>
          <p:cNvSpPr txBox="1"/>
          <p:nvPr/>
        </p:nvSpPr>
        <p:spPr>
          <a:xfrm>
            <a:off x="3798277" y="2644726"/>
            <a:ext cx="56974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/>
              <a:t>Asignar Brazos </a:t>
            </a:r>
            <a:r>
              <a:rPr lang="es-ES" sz="6600" b="1" dirty="0" err="1"/>
              <a:t>Rigidos</a:t>
            </a:r>
            <a:r>
              <a:rPr lang="es-ES" sz="6600" b="1" dirty="0"/>
              <a:t> </a:t>
            </a:r>
            <a:endParaRPr lang="es-GT" sz="6600" b="1" dirty="0"/>
          </a:p>
        </p:txBody>
      </p:sp>
    </p:spTree>
    <p:extLst>
      <p:ext uri="{BB962C8B-B14F-4D97-AF65-F5344CB8AC3E}">
        <p14:creationId xmlns:p14="http://schemas.microsoft.com/office/powerpoint/2010/main" val="2533583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1C2B049-6E2A-7627-B4D0-323B234C3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518" y="1195752"/>
            <a:ext cx="6984220" cy="536840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D007F15-1B73-031E-943C-240DB428E8EB}"/>
              </a:ext>
            </a:extLst>
          </p:cNvPr>
          <p:cNvSpPr txBox="1"/>
          <p:nvPr/>
        </p:nvSpPr>
        <p:spPr>
          <a:xfrm>
            <a:off x="5641143" y="2968283"/>
            <a:ext cx="22789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Seleccionar todo </a:t>
            </a:r>
            <a:endParaRPr lang="es-GT" sz="3200" b="1" dirty="0"/>
          </a:p>
        </p:txBody>
      </p:sp>
    </p:spTree>
    <p:extLst>
      <p:ext uri="{BB962C8B-B14F-4D97-AF65-F5344CB8AC3E}">
        <p14:creationId xmlns:p14="http://schemas.microsoft.com/office/powerpoint/2010/main" val="3501732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3B04F18-68AF-F307-CDE5-9E462FF9B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953" y="1297996"/>
            <a:ext cx="7821116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16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6BBAFAD-3431-2E5B-D9A4-25DF0AE09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728" y="929612"/>
            <a:ext cx="3751968" cy="499877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8CB1C45-45DA-50FB-8045-7F8326A426AA}"/>
              </a:ext>
            </a:extLst>
          </p:cNvPr>
          <p:cNvSpPr txBox="1"/>
          <p:nvPr/>
        </p:nvSpPr>
        <p:spPr>
          <a:xfrm>
            <a:off x="5641143" y="2968283"/>
            <a:ext cx="2264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El </a:t>
            </a:r>
            <a:r>
              <a:rPr lang="es-ES" sz="2400" b="1" dirty="0" err="1"/>
              <a:t>inge</a:t>
            </a:r>
            <a:r>
              <a:rPr lang="es-ES" sz="2400" b="1" dirty="0"/>
              <a:t> le asigno 0.55</a:t>
            </a:r>
            <a:endParaRPr lang="es-GT" sz="2400" b="1" dirty="0"/>
          </a:p>
        </p:txBody>
      </p:sp>
    </p:spTree>
    <p:extLst>
      <p:ext uri="{BB962C8B-B14F-4D97-AF65-F5344CB8AC3E}">
        <p14:creationId xmlns:p14="http://schemas.microsoft.com/office/powerpoint/2010/main" val="63621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45E271E6-57CC-1278-F684-550BA2BB8EF0}"/>
                  </a:ext>
                </a:extLst>
              </p14:cNvPr>
              <p14:cNvContentPartPr/>
              <p14:nvPr/>
            </p14:nvContentPartPr>
            <p14:xfrm>
              <a:off x="576554" y="3179188"/>
              <a:ext cx="360" cy="3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45E271E6-57CC-1278-F684-550BA2BB8E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554" y="3071188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DB3E4C59-0C76-9A01-4E8F-0012F7A45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5554" y="1564519"/>
            <a:ext cx="6713357" cy="32293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ACEA9EEB-3148-4109-83CB-3A2B2F95572D}"/>
                  </a:ext>
                </a:extLst>
              </p14:cNvPr>
              <p14:cNvContentPartPr/>
              <p14:nvPr/>
            </p14:nvContentPartPr>
            <p14:xfrm>
              <a:off x="6533114" y="2374228"/>
              <a:ext cx="2064960" cy="41544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ACEA9EEB-3148-4109-83CB-3A2B2F9557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79474" y="2266228"/>
                <a:ext cx="2172600" cy="6310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9E5DA63D-33A6-6C81-FEFC-A96CD2B3F0C7}"/>
              </a:ext>
            </a:extLst>
          </p:cNvPr>
          <p:cNvSpPr txBox="1"/>
          <p:nvPr/>
        </p:nvSpPr>
        <p:spPr>
          <a:xfrm>
            <a:off x="5936565" y="3745167"/>
            <a:ext cx="4276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A todos depende carnet </a:t>
            </a:r>
            <a:endParaRPr lang="es-GT" sz="2400" b="1" dirty="0"/>
          </a:p>
        </p:txBody>
      </p:sp>
    </p:spTree>
    <p:extLst>
      <p:ext uri="{BB962C8B-B14F-4D97-AF65-F5344CB8AC3E}">
        <p14:creationId xmlns:p14="http://schemas.microsoft.com/office/powerpoint/2010/main" val="3871860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0F3ED6D-D7EE-FCA0-B4BF-364DFC9BE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785" y="747338"/>
            <a:ext cx="6306430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39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3DC5A1D-AF65-AAEA-871C-B8F241DE13CF}"/>
              </a:ext>
            </a:extLst>
          </p:cNvPr>
          <p:cNvSpPr txBox="1"/>
          <p:nvPr/>
        </p:nvSpPr>
        <p:spPr>
          <a:xfrm>
            <a:off x="3376245" y="1730326"/>
            <a:ext cx="40374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/>
              <a:t>Definiendo masa sísmica </a:t>
            </a:r>
            <a:endParaRPr lang="es-GT" sz="5400" b="1" dirty="0"/>
          </a:p>
        </p:txBody>
      </p:sp>
    </p:spTree>
    <p:extLst>
      <p:ext uri="{BB962C8B-B14F-4D97-AF65-F5344CB8AC3E}">
        <p14:creationId xmlns:p14="http://schemas.microsoft.com/office/powerpoint/2010/main" val="2962732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8655323-548B-D024-341D-6748BF2B9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729" y="476292"/>
            <a:ext cx="3852659" cy="528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48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C2BA189-BA2A-4657-86F1-58AE11892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262" y="2914579"/>
            <a:ext cx="8678486" cy="371526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8296101-BA8E-3580-1FF3-5DC7FCBD2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472" y="228153"/>
            <a:ext cx="4525006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926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0963D6B-780C-587F-8E55-BB9AA9E77ABF}"/>
              </a:ext>
            </a:extLst>
          </p:cNvPr>
          <p:cNvSpPr txBox="1"/>
          <p:nvPr/>
        </p:nvSpPr>
        <p:spPr>
          <a:xfrm>
            <a:off x="998806" y="1026942"/>
            <a:ext cx="92846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0" b="1" dirty="0"/>
              <a:t>COMBINACIONES DE CARGA</a:t>
            </a:r>
            <a:endParaRPr lang="es-GT" sz="8000" b="1" dirty="0"/>
          </a:p>
        </p:txBody>
      </p:sp>
    </p:spTree>
    <p:extLst>
      <p:ext uri="{BB962C8B-B14F-4D97-AF65-F5344CB8AC3E}">
        <p14:creationId xmlns:p14="http://schemas.microsoft.com/office/powerpoint/2010/main" val="20715250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3EB1FFD-9D5F-98B5-7FEA-56ABDEC31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129" y="461548"/>
            <a:ext cx="2981741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994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240FCDD-75EF-788C-2B39-4A0435FD3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011" y="1242718"/>
            <a:ext cx="7916204" cy="465164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A3DBCE8-11D9-EF26-55B6-9FE20EA95ADF}"/>
              </a:ext>
            </a:extLst>
          </p:cNvPr>
          <p:cNvSpPr txBox="1"/>
          <p:nvPr/>
        </p:nvSpPr>
        <p:spPr>
          <a:xfrm>
            <a:off x="4192171" y="594305"/>
            <a:ext cx="1786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IMPORTAR </a:t>
            </a:r>
            <a:endParaRPr lang="es-GT" b="1" dirty="0"/>
          </a:p>
        </p:txBody>
      </p:sp>
    </p:spTree>
    <p:extLst>
      <p:ext uri="{BB962C8B-B14F-4D97-AF65-F5344CB8AC3E}">
        <p14:creationId xmlns:p14="http://schemas.microsoft.com/office/powerpoint/2010/main" val="2132730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1D8457C-2B44-0D88-6B79-B0BD5C1EC2A4}"/>
              </a:ext>
            </a:extLst>
          </p:cNvPr>
          <p:cNvSpPr txBox="1"/>
          <p:nvPr/>
        </p:nvSpPr>
        <p:spPr>
          <a:xfrm>
            <a:off x="2827605" y="773724"/>
            <a:ext cx="368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ANALIZAMOS LA ESTRUCTURA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1D3F97-EE22-A0CB-AEF2-198FC1848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467" y="1595065"/>
            <a:ext cx="8345065" cy="42868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EA4D1A4C-13ED-E0F4-2FAD-DFB465CC0542}"/>
                  </a:ext>
                </a:extLst>
              </p14:cNvPr>
              <p14:cNvContentPartPr/>
              <p14:nvPr/>
            </p14:nvContentPartPr>
            <p14:xfrm>
              <a:off x="2767874" y="2473948"/>
              <a:ext cx="4054680" cy="12852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EA4D1A4C-13ED-E0F4-2FAD-DFB465CC05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13874" y="2365948"/>
                <a:ext cx="416232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711761C7-0CF5-D25A-5C12-C2403867B0E4}"/>
                  </a:ext>
                </a:extLst>
              </p14:cNvPr>
              <p14:cNvContentPartPr/>
              <p14:nvPr/>
            </p14:nvContentPartPr>
            <p14:xfrm>
              <a:off x="1735034" y="5188708"/>
              <a:ext cx="1623600" cy="17136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711761C7-0CF5-D25A-5C12-C2403867B0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81034" y="5080708"/>
                <a:ext cx="173124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7C7C80D9-C737-ECDE-6F73-A14DF2C14251}"/>
                  </a:ext>
                </a:extLst>
              </p14:cNvPr>
              <p14:cNvContentPartPr/>
              <p14:nvPr/>
            </p14:nvContentPartPr>
            <p14:xfrm>
              <a:off x="4782794" y="4599388"/>
              <a:ext cx="2243880" cy="5760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7C7C80D9-C737-ECDE-6F73-A14DF2C142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28794" y="4491748"/>
                <a:ext cx="2351520" cy="27324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76D7FCBA-3BD9-9C11-3CCD-3AC3A18AB8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6571" y="652075"/>
            <a:ext cx="10078857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57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0FE5DEFA-5B3C-7E30-1A52-D3C3CAD68416}"/>
                  </a:ext>
                </a:extLst>
              </p14:cNvPr>
              <p14:cNvContentPartPr/>
              <p14:nvPr/>
            </p14:nvContentPartPr>
            <p14:xfrm>
              <a:off x="3544754" y="1927108"/>
              <a:ext cx="360" cy="3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0FE5DEFA-5B3C-7E30-1A52-D3C3CAD684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1114" y="1819108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3192CB2B-9FB0-733C-F74F-0A0847794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128" y="915181"/>
            <a:ext cx="7127844" cy="527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211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D1A88B0-CD64-768D-9CEB-AEEE665B2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995" y="294837"/>
            <a:ext cx="6878010" cy="62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0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B3D07BF-84B1-1584-85D4-A3EF43E91400}"/>
              </a:ext>
            </a:extLst>
          </p:cNvPr>
          <p:cNvSpPr txBox="1"/>
          <p:nvPr/>
        </p:nvSpPr>
        <p:spPr>
          <a:xfrm>
            <a:off x="2281896" y="1432618"/>
            <a:ext cx="734685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sz="3200" b="1" dirty="0"/>
              <a:t>Carga de muro 88kgf </a:t>
            </a:r>
            <a:br>
              <a:rPr lang="es-GT" sz="3200" b="1" dirty="0"/>
            </a:br>
            <a:r>
              <a:rPr lang="es-GT" sz="3200" b="1" dirty="0"/>
              <a:t>0.088 </a:t>
            </a:r>
            <a:r>
              <a:rPr lang="es-GT" sz="3200" b="1" dirty="0" err="1"/>
              <a:t>tn</a:t>
            </a:r>
            <a:endParaRPr lang="es-GT" sz="3200" b="1" dirty="0"/>
          </a:p>
        </p:txBody>
      </p:sp>
    </p:spTree>
    <p:extLst>
      <p:ext uri="{BB962C8B-B14F-4D97-AF65-F5344CB8AC3E}">
        <p14:creationId xmlns:p14="http://schemas.microsoft.com/office/powerpoint/2010/main" val="8801851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A1022C4-CFF7-C949-379D-393A63BB1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873" y="531283"/>
            <a:ext cx="8737730" cy="579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594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4A0E475-C4A4-441D-C475-F183693EC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68" y="437062"/>
            <a:ext cx="10156350" cy="58793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2794F9C6-D09C-E113-E809-B5D2A476911A}"/>
                  </a:ext>
                </a:extLst>
              </p14:cNvPr>
              <p14:cNvContentPartPr/>
              <p14:nvPr/>
            </p14:nvContentPartPr>
            <p14:xfrm>
              <a:off x="6503234" y="5639428"/>
              <a:ext cx="2974680" cy="55368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2794F9C6-D09C-E113-E809-B5D2A47691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49594" y="5531428"/>
                <a:ext cx="3082320" cy="76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CD635018-9B24-E8F6-E532-3253FC733D65}"/>
                  </a:ext>
                </a:extLst>
              </p14:cNvPr>
              <p14:cNvContentPartPr/>
              <p14:nvPr/>
            </p14:nvContentPartPr>
            <p14:xfrm>
              <a:off x="9396554" y="5131468"/>
              <a:ext cx="756720" cy="10152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CD635018-9B24-E8F6-E532-3253FC733D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42914" y="5023468"/>
                <a:ext cx="86436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D8DB300B-328C-3ED1-A556-12CDCE46D586}"/>
                  </a:ext>
                </a:extLst>
              </p14:cNvPr>
              <p14:cNvContentPartPr/>
              <p14:nvPr/>
            </p14:nvContentPartPr>
            <p14:xfrm>
              <a:off x="9453074" y="5532508"/>
              <a:ext cx="850680" cy="13716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D8DB300B-328C-3ED1-A556-12CDCE46D5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99074" y="5424508"/>
                <a:ext cx="95832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C804B632-1C72-E601-540A-5E2DAA6B5E9D}"/>
                  </a:ext>
                </a:extLst>
              </p14:cNvPr>
              <p14:cNvContentPartPr/>
              <p14:nvPr/>
            </p14:nvContentPartPr>
            <p14:xfrm>
              <a:off x="9509234" y="5500108"/>
              <a:ext cx="1655640" cy="2952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C804B632-1C72-E601-540A-5E2DAA6B5E9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55594" y="5392108"/>
                <a:ext cx="176328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C37034CC-0362-8FEB-BB32-EF8675EF5E27}"/>
                  </a:ext>
                </a:extLst>
              </p14:cNvPr>
              <p14:cNvContentPartPr/>
              <p14:nvPr/>
            </p14:nvContentPartPr>
            <p14:xfrm>
              <a:off x="9247154" y="4963708"/>
              <a:ext cx="1433520" cy="17244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C37034CC-0362-8FEB-BB32-EF8675EF5E2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93514" y="4855708"/>
                <a:ext cx="154116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81458426-2711-95D3-F2A9-5563C2A3F060}"/>
                  </a:ext>
                </a:extLst>
              </p14:cNvPr>
              <p14:cNvContentPartPr/>
              <p14:nvPr/>
            </p14:nvContentPartPr>
            <p14:xfrm>
              <a:off x="9692114" y="5725468"/>
              <a:ext cx="540720" cy="9540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81458426-2711-95D3-F2A9-5563C2A3F06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638474" y="5617468"/>
                <a:ext cx="64836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88D80FDE-0E63-DD03-9E8A-CB865865CE9A}"/>
                  </a:ext>
                </a:extLst>
              </p14:cNvPr>
              <p14:cNvContentPartPr/>
              <p14:nvPr/>
            </p14:nvContentPartPr>
            <p14:xfrm>
              <a:off x="6137834" y="5835268"/>
              <a:ext cx="1672200" cy="37008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88D80FDE-0E63-DD03-9E8A-CB865865CE9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83834" y="5727628"/>
                <a:ext cx="1779840" cy="58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53296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B91ADBB-CC41-225A-FD7E-1C2415E63B7F}"/>
              </a:ext>
            </a:extLst>
          </p:cNvPr>
          <p:cNvSpPr txBox="1"/>
          <p:nvPr/>
        </p:nvSpPr>
        <p:spPr>
          <a:xfrm>
            <a:off x="2733821" y="2138288"/>
            <a:ext cx="67243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/>
              <a:t>CARGAS SISMICAS DE PISO </a:t>
            </a:r>
            <a:endParaRPr lang="es-GT" sz="6600" b="1" dirty="0"/>
          </a:p>
        </p:txBody>
      </p:sp>
    </p:spTree>
    <p:extLst>
      <p:ext uri="{BB962C8B-B14F-4D97-AF65-F5344CB8AC3E}">
        <p14:creationId xmlns:p14="http://schemas.microsoft.com/office/powerpoint/2010/main" val="18276076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012EB7E-A8FD-888D-FA2D-2C50A47A7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83" y="1282914"/>
            <a:ext cx="8116433" cy="46297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A6F165F6-8F83-CD20-EB83-4CB02ACC2F57}"/>
                  </a:ext>
                </a:extLst>
              </p14:cNvPr>
              <p14:cNvContentPartPr/>
              <p14:nvPr/>
            </p14:nvContentPartPr>
            <p14:xfrm>
              <a:off x="2056514" y="2188828"/>
              <a:ext cx="2405520" cy="47340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A6F165F6-8F83-CD20-EB83-4CB02ACC2F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02874" y="2080828"/>
                <a:ext cx="2513160" cy="68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98B7D2C4-911E-C3AC-0BFC-07851AE06AF1}"/>
                  </a:ext>
                </a:extLst>
              </p14:cNvPr>
              <p14:cNvContentPartPr/>
              <p14:nvPr/>
            </p14:nvContentPartPr>
            <p14:xfrm>
              <a:off x="4456634" y="2953828"/>
              <a:ext cx="1283400" cy="1281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98B7D2C4-911E-C3AC-0BFC-07851AE06A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02994" y="2845828"/>
                <a:ext cx="1391040" cy="34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89150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A5D80A3-FE1D-9473-14B7-A9BB7B3EF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487" y="1482250"/>
            <a:ext cx="5680129" cy="389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351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B701880-8BEE-F81E-03CB-405A9B8D27B5}"/>
              </a:ext>
            </a:extLst>
          </p:cNvPr>
          <p:cNvSpPr txBox="1"/>
          <p:nvPr/>
        </p:nvSpPr>
        <p:spPr>
          <a:xfrm>
            <a:off x="4501660" y="2461844"/>
            <a:ext cx="60913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/>
              <a:t>Cortante </a:t>
            </a:r>
            <a:r>
              <a:rPr lang="es-ES" sz="4800" b="1" dirty="0" err="1"/>
              <a:t>sismico</a:t>
            </a:r>
            <a:r>
              <a:rPr lang="es-ES" sz="4800" b="1" dirty="0"/>
              <a:t>, cargas sísmicas  </a:t>
            </a:r>
            <a:endParaRPr lang="es-GT" sz="4800" b="1" dirty="0"/>
          </a:p>
        </p:txBody>
      </p:sp>
    </p:spTree>
    <p:extLst>
      <p:ext uri="{BB962C8B-B14F-4D97-AF65-F5344CB8AC3E}">
        <p14:creationId xmlns:p14="http://schemas.microsoft.com/office/powerpoint/2010/main" val="12808245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05BC060-4B7B-8AD7-F97B-9267E50B1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245" y="267378"/>
            <a:ext cx="4229721" cy="579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914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F18D720-5216-90B0-8E37-692DAFD8B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038" y="1727008"/>
            <a:ext cx="8840434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402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9980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455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6C3E131-8E46-263F-7350-956895696670}"/>
              </a:ext>
            </a:extLst>
          </p:cNvPr>
          <p:cNvSpPr txBox="1"/>
          <p:nvPr/>
        </p:nvSpPr>
        <p:spPr>
          <a:xfrm>
            <a:off x="4276578" y="1223889"/>
            <a:ext cx="312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DEFINIR GRUPOS DE CARGA</a:t>
            </a:r>
            <a:endParaRPr lang="es-G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1D864F51-378D-5ACB-5E66-24B629358446}"/>
                  </a:ext>
                </a:extLst>
              </p14:cNvPr>
              <p14:cNvContentPartPr/>
              <p14:nvPr/>
            </p14:nvContentPartPr>
            <p14:xfrm>
              <a:off x="6161234" y="4867228"/>
              <a:ext cx="360" cy="3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1D864F51-378D-5ACB-5E66-24B6293584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07594" y="4759228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D0950C0B-996A-9E4A-FEC1-F00E3D0CD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563" y="1643870"/>
            <a:ext cx="5033284" cy="399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569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8790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0289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52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319B4B8-2800-B223-8F1C-0B023CC75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453" y="917187"/>
            <a:ext cx="5182094" cy="344379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2918A96-808B-2B88-472A-E732636C5DAF}"/>
              </a:ext>
            </a:extLst>
          </p:cNvPr>
          <p:cNvSpPr txBox="1"/>
          <p:nvPr/>
        </p:nvSpPr>
        <p:spPr>
          <a:xfrm>
            <a:off x="5148774" y="4825219"/>
            <a:ext cx="151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Importante </a:t>
            </a:r>
            <a:endParaRPr lang="es-GT" b="1" dirty="0"/>
          </a:p>
        </p:txBody>
      </p:sp>
    </p:spTree>
    <p:extLst>
      <p:ext uri="{BB962C8B-B14F-4D97-AF65-F5344CB8AC3E}">
        <p14:creationId xmlns:p14="http://schemas.microsoft.com/office/powerpoint/2010/main" val="98147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5683486-8917-34AF-6D5E-1C5AFBFC1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882" y="182879"/>
            <a:ext cx="5562317" cy="59858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FF78B08F-8A59-DD8A-1E65-B672F7CABA9B}"/>
                  </a:ext>
                </a:extLst>
              </p14:cNvPr>
              <p14:cNvContentPartPr/>
              <p14:nvPr/>
            </p14:nvContentPartPr>
            <p14:xfrm>
              <a:off x="3502274" y="421588"/>
              <a:ext cx="1187280" cy="47808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FF78B08F-8A59-DD8A-1E65-B672F7CABA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8634" y="313948"/>
                <a:ext cx="1294920" cy="69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F6511B7B-1C6E-F522-A553-8D833355459C}"/>
                  </a:ext>
                </a:extLst>
              </p14:cNvPr>
              <p14:cNvContentPartPr/>
              <p14:nvPr/>
            </p14:nvContentPartPr>
            <p14:xfrm>
              <a:off x="3375914" y="3333988"/>
              <a:ext cx="1508760" cy="11304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F6511B7B-1C6E-F522-A553-8D83335545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21914" y="3225988"/>
                <a:ext cx="161640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CDE90193-23F1-DE63-C1B9-707B2B9E8980}"/>
                  </a:ext>
                </a:extLst>
              </p14:cNvPr>
              <p14:cNvContentPartPr/>
              <p14:nvPr/>
            </p14:nvContentPartPr>
            <p14:xfrm>
              <a:off x="6189674" y="2057068"/>
              <a:ext cx="1309320" cy="12636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CDE90193-23F1-DE63-C1B9-707B2B9E89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35674" y="1949068"/>
                <a:ext cx="1416960" cy="342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F2F0282C-0BAC-4F65-3D90-48E8AEAA9696}"/>
              </a:ext>
            </a:extLst>
          </p:cNvPr>
          <p:cNvSpPr txBox="1"/>
          <p:nvPr/>
        </p:nvSpPr>
        <p:spPr>
          <a:xfrm>
            <a:off x="7498994" y="2592753"/>
            <a:ext cx="3098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Asignar los grupos de las vigas del </a:t>
            </a:r>
            <a:r>
              <a:rPr lang="es-ES" b="1" dirty="0" err="1"/>
              <a:t>perimetro</a:t>
            </a:r>
            <a:endParaRPr lang="es-GT" b="1" dirty="0"/>
          </a:p>
        </p:txBody>
      </p:sp>
    </p:spTree>
    <p:extLst>
      <p:ext uri="{BB962C8B-B14F-4D97-AF65-F5344CB8AC3E}">
        <p14:creationId xmlns:p14="http://schemas.microsoft.com/office/powerpoint/2010/main" val="405312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B6168E4-052B-A83E-1BE0-B64CED268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455" y="618978"/>
            <a:ext cx="8621089" cy="53717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5C788711-EB25-376A-D426-E7A34C1F5BDA}"/>
                  </a:ext>
                </a:extLst>
              </p14:cNvPr>
              <p14:cNvContentPartPr/>
              <p14:nvPr/>
            </p14:nvContentPartPr>
            <p14:xfrm>
              <a:off x="2503634" y="1080748"/>
              <a:ext cx="1645920" cy="4464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5C788711-EB25-376A-D426-E7A34C1F5B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9994" y="973108"/>
                <a:ext cx="175356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E833128C-F57A-5188-4898-5B0427A29E14}"/>
                  </a:ext>
                </a:extLst>
              </p14:cNvPr>
              <p14:cNvContentPartPr/>
              <p14:nvPr/>
            </p14:nvContentPartPr>
            <p14:xfrm>
              <a:off x="4135514" y="3122668"/>
              <a:ext cx="1420560" cy="3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E833128C-F57A-5188-4898-5B0427A29E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81874" y="3015028"/>
                <a:ext cx="15282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2CEE47B9-6639-A4CA-E087-25056C664546}"/>
                  </a:ext>
                </a:extLst>
              </p14:cNvPr>
              <p14:cNvContentPartPr/>
              <p14:nvPr/>
            </p14:nvContentPartPr>
            <p14:xfrm>
              <a:off x="7318274" y="2670868"/>
              <a:ext cx="1838160" cy="11592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2CEE47B9-6639-A4CA-E087-25056C66454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64634" y="2562868"/>
                <a:ext cx="1945800" cy="33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301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A641071-CDA2-EE3B-BDD4-BDA22F6D2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20" y="685417"/>
            <a:ext cx="8668960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903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86</Words>
  <Application>Microsoft Office PowerPoint</Application>
  <PresentationFormat>Panorámica</PresentationFormat>
  <Paragraphs>20</Paragraphs>
  <Slides>52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Marlon Ivan Carreto Rivera</dc:creator>
  <cp:lastModifiedBy>Marlon Ivan Carreto Rivera</cp:lastModifiedBy>
  <cp:revision>1</cp:revision>
  <dcterms:created xsi:type="dcterms:W3CDTF">2025-06-24T07:56:49Z</dcterms:created>
  <dcterms:modified xsi:type="dcterms:W3CDTF">2025-06-24T21:58:19Z</dcterms:modified>
</cp:coreProperties>
</file>