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6F043-861D-07C1-3E70-81A0CDB3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CBF95D-4ABE-4CE6-5A5F-A26484745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01EAF9-8257-5C98-C597-DFCA1AC5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E433A2-853E-2082-E949-D4F71C7F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94D46-4E25-AC5E-9C11-FCAC135A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61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26FCB-2937-2FFB-3C1F-0D931DC6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F686F1-E094-7C93-B97B-8C7F6DEA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5CD009-1350-9BA3-3DCE-97391D24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0F6827-1655-F349-45E8-FA98C3DC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3C917B-D378-3577-ABC1-8D67DF3A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242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1E9614-9D8F-DC93-74A4-3502783A8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11169-1F16-AF18-FCD3-8C8E68C27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140DB-2F27-5732-B5EE-87D73533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82012-0965-CAA0-C598-5D867A4B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BF690E-E1B4-2185-0AC4-9A75B78E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2506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F46E1-D1D5-04B0-81F0-860C120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C2DA31-D925-6AD9-BFDB-26FA9AF0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B8A40-1636-78B1-54DA-66AA1F9C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C03D2-3FCE-F604-6067-4A445943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DB031-23E4-9ED1-1437-9C9EB861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718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433C-4FA0-3D58-758F-123DC226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01505-B9D9-E716-6D3E-158BA6BB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C1213-294C-2718-C4B2-04CEC8EC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424D8-CB00-6F39-18B9-A45D0512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16AFC-F4AB-DF62-E6FC-46B537A2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470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B3CC-8616-168F-4044-A268FD4B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256F9-5933-9586-6029-89111F95B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9CB991-35F4-DCDF-5037-6889A97C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683E6-F6E2-D4A8-8717-8446AB69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B2746-0945-9F62-9826-30A896D8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14BEB5-A036-4E9B-D1C3-7A720387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96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63AC6-74EA-CF57-B624-C57E9D1C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253D9-CE0F-1486-09A8-3367A2933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ABA2-F002-6684-B1DA-AAB47F8E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515966-3C44-29CF-8D80-1B48CA56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F540D4-7173-9B3E-CAAB-FEDB8956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31CFAC-9926-92AD-E448-C8706675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5C8C99-F6B5-295D-E5C0-11C62ACD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92ABE5-3B11-8E65-EA69-63E39B0D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036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E3FEF-F1B5-A4F9-F0A5-3ED6D64F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48B09-D65D-DE0C-FF58-043139F4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D14258-59B0-5665-B367-5C75B23D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93A8DC-B59E-DC50-B658-3EBECBE8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2734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537A09-82F2-0563-F755-F036204F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D17D8A-EA56-431F-7981-B46AD5C1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DDE55-901F-CB3F-0396-49AE883C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88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5CC8A-2BD3-A635-B060-634733CA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EBD01-7ADC-0A3C-1212-3834A749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41F57A-0343-1BB1-27FA-FE570D1E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46AF08-52F6-33B0-2218-8A7248CD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04B80-2E6B-4832-5D7F-88F76927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D75AD1-492C-05D7-22C3-94BDBC71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13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41F9E-2745-71FC-051D-6BA38598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4B98A9-200E-149F-92FD-729EAADF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8C4E4-5E00-3526-3D3D-099652C6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119346-9D37-114C-EA63-0A46C8CB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32AF3-871B-79B4-BE82-981BEC2B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3CEE4-D799-70EA-6EC8-B5E140E5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2806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82930C-A3CF-D45A-B459-85BF252C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55EE3-15EB-D883-1580-5B3C3A61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B60BC-D574-76DB-D0CA-858B906F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F72A-FB1C-4F4B-9808-41EABD2AADA8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2051C-FE4F-5616-E67C-F4D893059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D3E19-3438-A0E6-775E-7E64392E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EC05-8904-42F7-BD58-571E6DC5513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24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F3DDA2-CE8B-AE91-48F5-2A21CEA5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04" y="282439"/>
            <a:ext cx="2610214" cy="54490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C223732-2FB8-1000-A041-2DF08B4E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5" y="282439"/>
            <a:ext cx="2905530" cy="50489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EE4603-3EC7-9482-EB55-F5F0090C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07" y="630150"/>
            <a:ext cx="281026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5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2025-06-27T20:09:55Z</dcterms:created>
  <dcterms:modified xsi:type="dcterms:W3CDTF">2025-06-27T20:11:09Z</dcterms:modified>
</cp:coreProperties>
</file>