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368" y="-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18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0,'19'2,"-1"0,1 0,-1 2,0 1,0 0,29 13,23 7,1086 248,18-121,-257-103,-615-51,312-43,-505 29,0-5,-1-5,105-40,-177 54,1 1,61-10,-82 18,1 2,0 0,0 1,0 1,0 0,-1 2,1-1,17 7,13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28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1 359,'28'2,"0"1,0 1,-1 1,44 15,16 3,175 26,430 27,277-59,-376-37,-2-26,613-128,-796 94,378-66,12 60,-136 94,1 44,1-1,-570-50,-70-7,-24 6,1 0,-1 0,0 0,1 0,-1-1,0 1,0 0,1 0,-1-1,0 1,0 0,1 0,-1-1,0 1,0 0,0-1,0 1,1 0,-1-1,0 1,0 0,0-1,0 1,0 0,0-1,0 1,0 0,0-1,0 1,0 0,0-1,-2-2,1 1,-1-1,0 1,0-1,0 1,0 0,-1 0,1 0,0 0,-4-1,-55-35,-11-1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29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3861 2,'-671'-2,"-1099"12,1145 17,17 50,580-71,0 0,-52 19,76-23,0 0,1 0,-1 0,0 1,0-1,1 1,0 0,-1 0,1 0,-3 4,5-5,0 0,0-1,0 1,0 0,0 0,1-1,-1 1,1 0,0 0,-1 0,1 0,0 0,0 0,0 0,0-1,0 1,1 0,0 3,3 3,0 0,0 0,1 0,1-1,-1 1,1-1,0-1,1 1,-1-1,16 11,39 27,2-2,77 37,381 168,275 70,231 33,2502 522,-2526-719,-179-75,-189-71,-501-14,184-35,-258 30,-1-3,109-43,-123 37,81-52,-126 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32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1 194,'1105'1,"1232"-3,-460-109,-1511 68,485 5,-258 58,-145-4,-384-15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35.3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665 595,'-10'11,"1"1,0 0,0 0,1 1,1 0,0 1,1 0,-9 28,2 10,-9 61,16-80,-4 26,1 2,-32 106,41-166,0-1,0 0,0 1,0-1,0 1,0-1,0 0,0 1,0-1,-1 1,1-1,0 0,0 1,0-1,-1 0,1 1,0-1,0 0,-1 1,1-1,0 0,-1 0,1 0,0 1,-1-1,1 0,0 0,-1 0,1 0,-1 1,1-1,0 0,-1 0,0 0,-8-12,-6-32,14 38,-10-28,-1 0,-2 2,-1-1,-1 2,-29-42,42 68,-1 1,0 0,0 0,0 0,0 1,-1-1,1 1,-1 0,0 0,0 1,0-1,0 1,0 0,-6-1,9 3,0 0,0-1,0 1,-1 0,1 0,0 0,0 1,0-1,0 0,0 1,0-1,0 1,0 0,0 0,0-1,1 1,-1 1,0-1,0 0,1 0,-1 1,1-1,-1 1,1-1,0 1,-1-1,1 1,0 0,0 0,0 0,0 0,1-1,-1 1,0 0,1 0,-1 1,1-1,0 0,0 3,-1-3,1 0,0 1,0-1,0 0,0 0,0 1,0-1,1 0,-1 0,1 0,-1 1,1-1,0 0,0 0,0 0,0 0,0 0,0-1,1 1,-1 0,1 0,-1-1,1 1,0-1,0 1,-1-1,1 0,0 0,0 0,0 0,0 0,0 0,1-1,-1 1,0 0,0-1,0 0,1 0,-1 1,0-1,0-1,1 1,-1 0,0 0,0-1,0 1,1-1,-1 0,0 0,0 0,0 0,0 0,0 0,-1 0,4-3,3-5,1-1,-2 1,1-2,-1 1,-1-1,0 0,-1 0,0-1,6-18,24-116,-33 136,11-58,-2-1,-4 1,-3-1,-2 0,-4 0,-15-96,16 158,0 0,-1 0,0 0,0 1,0-1,-1 1,0-1,0 1,-1 0,0 1,0-1,0 0,-1 1,0 0,-10-9,10 12,1 0,-1-1,1 2,-1-1,0 0,0 1,0 0,0 0,0 0,0 1,0 0,0 0,0 0,0 1,0-1,0 1,0 0,1 1,-1-1,0 1,0 0,-7 4,-2 2,1 1,0 0,1 0,0 1,0 1,1 0,1 1,-1 0,2 0,-10 16,2 0,1 1,2 0,-21 60,30-75,1 0,0 1,2-1,-3 30,5-40,0-1,0 1,0 0,0 0,1-1,0 1,0 0,0-1,0 1,0-1,1 1,-1-1,1 0,0 1,0-1,0 0,1 0,-1 0,1-1,-1 1,1-1,0 1,0-1,6 4,1-3,-1 1,1-2,-1 1,1-1,0-1,0 0,0 0,0-1,0 0,0 0,-1-1,1-1,0 0,0 0,-1-1,1 0,-1-1,0 0,0 0,0-1,14-9,-14 7,1 1,-1-1,0-1,-1 0,0 0,0 0,0-1,-1 0,-1-1,1 1,-2-1,1-1,-1 1,-1-1,0 0,-1 0,0 0,3-17,-6 25,0 1,1 0,-1 0,0 0,0-1,-1 1,1 0,0 0,-1 0,1-1,-1 1,0 0,0 0,-1-3,1 4,0 1,1-1,-1 1,1 0,-1-1,0 1,1 0,-1-1,1 1,-1 0,0 0,0 0,1-1,-1 1,0 0,1 0,-1 0,0 0,1 0,-1 1,0-1,0 0,1 0,-1 0,0 1,1-1,-1 0,1 0,-2 1,-3 3,0-1,0 1,1 0,0 0,-1 0,1 1,1-1,-1 1,-5 9,-6 18,1 1,1 0,2 1,2 0,1 0,1 1,2 0,2 0,1 58,3-82,0-1,0 0,1 1,0-1,0 0,1-1,1 1,0 0,0-1,1 0,0 0,1 0,-1 0,2-1,13 15,-14-18,0-1,0 1,0-1,1 0,0 0,-1-1,1 1,0-2,1 1,-1-1,0 0,1-1,-1 1,1-1,0-1,-1 0,1 0,-1 0,1-1,0 0,-1-1,8-2,-6 1,0-1,0 0,0 0,0-1,-1 0,0-1,0 0,-1 0,1-1,-1 0,-1 0,1 0,-1-1,-1 0,1 0,-1-1,-1 0,1 1,-2-1,1-1,-1 1,-1-1,1 1,-2-1,2-17,-4 9,-5 21,-7 27,12-24,-1 0,1 0,0 0,0 0,1 1,0-1,0 0,1 0,-1 0,1 1,1-1,-1 0,5 10,-5-13,1-1,-1 1,1-1,0 0,-1 0,1 0,0 0,1 0,-1 0,0-1,0 1,1-1,-1 1,1-1,-1 0,1 0,0 0,-1 0,1-1,0 1,0-1,-1 0,1 1,0-1,0 0,0-1,-1 1,1 0,0-1,0 0,-1 1,1-1,4-2,2-1,0 0,-1-1,0 1,1-2,-1 1,-1-1,1 0,-1-1,0 1,-1-1,0-1,9-12,-5 5,0-1,-1 0,-1 0,-1-1,9-29,-14 39,0 0,-1 0,0 0,-1-1,0 1,0 0,0 0,-3-13,3 18,-1 1,1 0,0-1,-1 1,1 0,-1 0,1-1,-1 1,1 0,-1 0,0 0,0 0,0-1,0 1,0 0,0 1,0-1,0 0,0 0,0 0,0 1,0-1,-1 0,1 1,0-1,0 1,-1 0,1-1,0 1,-1 0,1 0,0 0,-1 0,1 0,-1 0,1 0,0 0,-1 0,1 1,0-1,-1 1,1-1,0 1,0-1,0 1,-1 0,1 0,0-1,0 1,-2 2,-10 6,-19 12,31-21,1 0,-1 0,0 1,0-1,0 0,0 0,1 0,-1 0,0 0,0 0,0 0,0 0,1-1,-1 1,0 0,0 0,0-1,1 1,-1 0,0-1,0 1,1-1,-1 1,0-1,1 1,-1-1,1 0,-1 1,1-1,-1 0,1 1,-1-1,1 0,-1 0,1 1,0-1,0 0,-1 0,1-1,-3-8,1-1,0 1,1-1,0 0,1 0,1-14,-1 4,1-22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38.5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1 271,'75'-19,"117"-15,86 1,100 4,1175-20,16 50,-940 3,-108-2,891-2,-1351-1,598-35,-612 28,81-23,-97 18,-27 5,-15 0,-24-1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39.5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0,'7'1,"0"0,0 1,0 0,0 0,0 1,-1 0,1 0,-1 0,9 7,3 0,113 61,2-6,142 48,-75-52,3-9,259 33,427-14,-813-68,133 0,-169-5,-1-2,0-1,47-12,-79 15,0 0,-1 0,1-1,0 0,-1 0,1-1,-1 1,11-9,-16 10,1 1,-1-1,0 1,0-1,1 1,-1-1,0 0,-1 1,1-1,0 0,0 0,-1 0,1 0,-1 0,0 0,1 0,-1 1,0-1,0 0,0 0,-1 0,1 0,0 0,-1 0,1 0,-1 0,1 0,-1 1,0-1,0 0,0 0,0 1,-2-3,-26-30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50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1,'32'115,"-5"2,18 178,-44-287,32 334,-15 1,-36 492,-145 685,52-596,21 663,172-8,74-508,89-23,-180-836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50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1,'63'420,"-41"-239,123 1803,-132 22,-15-1600,-3 525,4 1356,16-1859,-6-287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51.5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0,'7'47,"8"68,3 74,-3 85,-3 76,-5 65,-2 54,-3 34,-1 12,-1-3,-1-21,7-22,8-24,17-34,14-27,35-20,29-18,-4-68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51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1,'2'2,"0"0,0 0,0 0,0 1,-1-1,1 1,-1 0,0-1,0 1,0 0,0 0,1 4,2 8,14 58,17 148,-7 72,-5 105,-5 99,9 650,9 234,32-10,20-338,59-19,-113-843,83 249,-106-387,2 0,1 0,1-1,2-1,1-1,1 0,30 34,20-3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19.6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87,'0'7,"13"2,25 6,32 7,44 0,62 3,75-3,87-5,87-6,56-4,47-4,-7-9,-46-16,-63-18,-95-9,-95-3,-99 8,-70 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52.4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1,'8'20,"-1"0,0 0,-1 1,-2 0,4 30,-2-15,45 485,-37 20,-12-419,6 3243,-12-1967,4-1250,-8 495,-55-7,37-515,2-38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20.2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1 230,'20'0,"33"0,28-6,20-10,5-1,19-5,15-5,9-5,20-3,7 4,8 7,18 8,9 13,-6 21,-16 13,-16 16,-35-2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20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0,'0'7,"13"9,11 1,15-2,14 4,18-3,23-2,29-5,40-4,33-2,29-2,22-1,10-8,-5-8,-14-9,-26-6,-49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21.4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1,'7'0,"15"6,11 10,13 1,25 5,34 5,25 5,18-3,30-6,31-8,20-6,11-4,-3-4,-21-1,-40-1,-38-1,-42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21.8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1 334,'37'2,"0"2,0 2,43 11,50 8,58-7,374-13,186-89,-251-12,-393 69,-2-4,166-74,-142 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23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5772 2,'-270'0,"9"0,-93 0,-151-2,-1352 27,1178 35,459-27,-225 66,343-71,-1-4,-155 15,-109-30,139-7,196 0,-59 13,419-110,-145 50,-58 15,232-86,-280 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24.5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1091 0,'-6'10,"0"-1,0 0,-1-1,0 0,-1 0,0 0,-11 8,8-7,-57 43,-2-4,-2-3,-88 42,116-64,-46 21,51-26,1 2,-56 37,85-49,1 0,0 0,0 1,1 0,0 0,0 1,1 0,-7 16,-8 10,-72 131,79-138,1 1,1 1,-13 57,24-84,0-1,1 1,-1-1,1 1,0-1,0 1,0-1,0 1,1 0,-1-1,1 1,0-1,0 0,0 1,1-1,2 5,-2-6,0 0,0 0,0 0,0 0,0-1,0 1,1-1,-1 0,1 1,-1-1,1 0,-1-1,1 1,0 0,-1-1,1 1,0-1,0 0,-1 0,1 0,0 0,3-1,14-2,0-1,-1-1,0-1,0 0,0-1,-1-1,0-1,-1-1,20-13,9-10,-1-2,41-42,-25 16,-4-3,-2-3,-3-2,-3-3,58-112,-99 171,-9 20,-12 30,-187 575,196-595,0-5,0 0,1-1,1 1,0 0,0 1,1-1,1 0,2 22,-2-34,0 1,0-1,0 1,0-1,1 1,-1-1,0 1,1-1,-1 1,0-1,1 1,-1-1,0 1,1-1,-1 0,1 1,-1-1,0 0,1 1,-1-1,1 0,-1 0,1 1,0-1,-1 0,1 0,-1 0,1 0,-1 0,1 0,-1 1,1-1,0-1,-1 1,1 0,-1 0,1 0,-1 0,1 0,-1 0,1-1,-1 1,1 0,-1 0,1-1,-1 1,2-1,4-3,0-1,0 1,0-1,-1 0,1 0,-1-1,-1 0,1 1,5-11,36-70,-8-2,-3-1,-5-2,-4-1,-4-1,-3-1,7-134,-25 223,0-79,-1 79,-1 1,1-1,-1 0,0 1,0-1,0 1,-1-1,1 1,-1 0,0-1,-1 1,1 0,-6-6,7 9,0 0,-1 0,1 0,-1 0,1 0,-1 0,1 1,-1-1,1 1,-1-1,0 1,1-1,-1 1,0 0,1 0,-1 0,0 0,1 0,-1 0,0 1,1-1,-1 1,0-1,1 1,-1-1,1 1,-1 0,1 0,-2 0,-9 7,1 0,0 1,0 0,1 0,-16 20,-40 50,-87 136,-39 106,184-306,-222 405,160-278,-50 150,115-279,1 1,-1 0,2 0,0 0,1 0,-1 20,3-32,1 0,-1 0,0 0,0 0,1 1,-1-1,1 0,0 0,0 0,0-1,0 1,0 0,0 0,0 0,0-1,1 1,-1-1,1 1,2 1,-1-1,0-1,1 1,-1-1,0-1,1 1,-1 0,0-1,1 1,-1-1,1 0,-1 0,1-1,-1 1,1-1,-1 1,4-2,15-4,0-1,-1-1,0-1,30-17,86-62,-35 14,-3-4,118-120,-158 136,-3-2,-2-3,-4-2,57-101,-97 151,0-1,-2 0,7-22,-14 40,0 0,0 0,-1 0,1 0,-1 0,1 0,-1-1,0 1,0 0,0 0,0 0,0-1,0 1,-1 0,1 0,-1 0,1 0,-1-1,0 1,0 0,-2-2,2 3,-1 0,0 1,0-1,1 1,-1-1,0 1,0 0,0 0,0-1,1 1,-1 1,0-1,0 0,0 0,0 1,1-1,-1 1,0-1,0 1,1 0,-1 0,0 0,1 0,-3 2,-13 7,1 1,0 1,1 1,1 0,0 1,0 0,-12 19,-6 11,-39 69,14 2,15-12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04:29:27.9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1,'6'0,"10"0,14 0,36 6,33 10,20 1,9-2,4-3,-2-4,-16-4,-14-8,-37-4,-56-1,-69 1,-71 2,-45 9,-33 11,20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A5F18-4F27-3D89-41FB-C8D17C893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93BF6-1224-FFAF-E89E-4394D212A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3ACDCF-DF39-FCEA-28CC-9B74B059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3A75-74BE-4130-904C-56E15D83CA2A}" type="datetimeFigureOut">
              <a:rPr lang="es-GT" smtClean="0"/>
              <a:t>28/06/2025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9BD74C-4278-9767-2371-88B0BA94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4570B-24FD-0330-933F-5F64DAFB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39A7-BA74-4870-8F83-4D85BE124C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02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D7ABB-D882-289C-DACA-2B18DB6D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E01154-023B-B6C3-A115-2C6AF931A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9CF07-DE20-7C58-4A1A-E9643928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3A75-74BE-4130-904C-56E15D83CA2A}" type="datetimeFigureOut">
              <a:rPr lang="es-GT" smtClean="0"/>
              <a:t>28/06/2025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DDF9C5-96E6-2F86-A56E-B03A4174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B2614-AEA5-9434-BD49-BF212765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39A7-BA74-4870-8F83-4D85BE124C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3359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335D87-42A6-8EB0-197B-5BE116DF4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2D30AF-FFE5-75F4-4DEA-4BF782B4D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9218DB-2DD0-BDBF-4C8A-350B48E2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3A75-74BE-4130-904C-56E15D83CA2A}" type="datetimeFigureOut">
              <a:rPr lang="es-GT" smtClean="0"/>
              <a:t>28/06/2025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75C450-C0CD-C2FC-AED6-6554E27E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6C51F-B951-D553-0CD7-D5722282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39A7-BA74-4870-8F83-4D85BE124C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8599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5EAC5-A37C-8850-CCDD-D34EE790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21B65-7738-9644-9E43-B71F4D65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4A9B3-F9E5-A4E3-5291-40EFD433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3A75-74BE-4130-904C-56E15D83CA2A}" type="datetimeFigureOut">
              <a:rPr lang="es-GT" smtClean="0"/>
              <a:t>28/06/2025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C8478C-C01E-C213-F8A2-1B38EAB0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72AA64-5998-74E5-9B6F-2796E8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39A7-BA74-4870-8F83-4D85BE124C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780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80065-FAB1-F808-7932-661BDFD1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B4A011-34B6-3EF0-226E-0473A977A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013EE4-B9C7-E2F1-C604-24F8FE79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3A75-74BE-4130-904C-56E15D83CA2A}" type="datetimeFigureOut">
              <a:rPr lang="es-GT" smtClean="0"/>
              <a:t>28/06/2025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45A604-1D86-FF61-FE08-5F56484D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BA8F8-2075-3298-92E8-8BDF5F15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39A7-BA74-4870-8F83-4D85BE124C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025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FC99D-D9CD-7D2F-DA94-825D313C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41C69-1AB8-2A9F-ABFF-914885F1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C3239E-FBFB-3796-EDF7-A3DE16C34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83D915-17D2-7A8A-1E83-4EEE26EE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3A75-74BE-4130-904C-56E15D83CA2A}" type="datetimeFigureOut">
              <a:rPr lang="es-GT" smtClean="0"/>
              <a:t>28/06/2025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42C413-E2F7-D5BB-C52A-EC3AE9C6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C8FC24-402D-4C89-D7BF-B9CD4BF5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39A7-BA74-4870-8F83-4D85BE124C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4434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5B6BA-B1F3-96AE-6BF4-542C6F9C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75E4C-6B9D-F0C0-AD61-AF9C50DD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38DEE5-64B5-50B9-1778-E763791A6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931844-4A61-FE35-2FE9-DAD17B4D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E76AD1-2820-D7D8-56D6-977072D68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20A0B-B302-CD13-0A29-9540CBD0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3A75-74BE-4130-904C-56E15D83CA2A}" type="datetimeFigureOut">
              <a:rPr lang="es-GT" smtClean="0"/>
              <a:t>28/06/2025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97FC06-F68B-3BFC-E8C1-744D786D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7E05D1-134B-30F9-FC1A-90D429ED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39A7-BA74-4870-8F83-4D85BE124C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589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CA646-99B1-C1C4-265F-ED0974FA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24D3E6-D77E-A83E-4AF4-401A5F51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3A75-74BE-4130-904C-56E15D83CA2A}" type="datetimeFigureOut">
              <a:rPr lang="es-GT" smtClean="0"/>
              <a:t>28/06/2025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A4CFA1-CACF-6E63-2002-9FD9A20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58620D-E324-1982-4246-7E2517ED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39A7-BA74-4870-8F83-4D85BE124C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9731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09DEA3-E881-652D-0565-3BEDDD59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3A75-74BE-4130-904C-56E15D83CA2A}" type="datetimeFigureOut">
              <a:rPr lang="es-GT" smtClean="0"/>
              <a:t>28/06/2025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909284-CE8D-B8A6-C911-B0AACF73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742396-32A0-9900-EFAB-381DE911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39A7-BA74-4870-8F83-4D85BE124C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872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86E56-9F10-6DED-1719-9E55FD3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04173-0AE7-AB9E-97B1-85A74E40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45639A-8B1A-155B-24C1-F37846A49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C52966-5EFC-9AF9-390E-DE7B9675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3A75-74BE-4130-904C-56E15D83CA2A}" type="datetimeFigureOut">
              <a:rPr lang="es-GT" smtClean="0"/>
              <a:t>28/06/2025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CA17A-3A00-500B-D357-18859A64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51C6F8-D6DE-B2F1-A327-24FFF113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39A7-BA74-4870-8F83-4D85BE124C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6502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58B6E-AF01-ABB6-54AB-97469102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97706F-73F9-705A-2548-80956EF1E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D73F05-AF35-2411-092B-20DBAA2DE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1096BE-B6B7-31F2-D044-FC307E96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3A75-74BE-4130-904C-56E15D83CA2A}" type="datetimeFigureOut">
              <a:rPr lang="es-GT" smtClean="0"/>
              <a:t>28/06/2025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26003-C667-89D3-47C8-39B5BF00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08DC35-BF33-FAB6-D384-05FD2390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39A7-BA74-4870-8F83-4D85BE124C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027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22A58D-D912-3313-78CA-FDA8F047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D7D1F3-B255-457F-EE28-23234F91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AE4A7-5933-2622-5767-595E12B58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3A75-74BE-4130-904C-56E15D83CA2A}" type="datetimeFigureOut">
              <a:rPr lang="es-GT" smtClean="0"/>
              <a:t>28/06/2025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C21978-3F59-2D74-71F8-C983BB838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F09D9-F924-F74B-B616-7F53E48E4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39A7-BA74-4870-8F83-4D85BE124C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624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10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15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9D97CE-B0D7-DC96-AA9C-6E27B4415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F21AA60A-4285-73DC-B258-5AB55AEBA835}"/>
                  </a:ext>
                </a:extLst>
              </p14:cNvPr>
              <p14:cNvContentPartPr/>
              <p14:nvPr/>
            </p14:nvContentPartPr>
            <p14:xfrm>
              <a:off x="6723914" y="1955188"/>
              <a:ext cx="1913400" cy="1936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F21AA60A-4285-73DC-B258-5AB55AEBA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9914" y="1847188"/>
                <a:ext cx="20210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0279E19-19A8-AA42-9927-9587ED0F1BDB}"/>
                  </a:ext>
                </a:extLst>
              </p14:cNvPr>
              <p14:cNvContentPartPr/>
              <p14:nvPr/>
            </p14:nvContentPartPr>
            <p14:xfrm>
              <a:off x="7258874" y="2641348"/>
              <a:ext cx="1640880" cy="889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0279E19-19A8-AA42-9927-9587ED0F1B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4874" y="2533708"/>
                <a:ext cx="17485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9C8BE05-F948-5AA5-B5F7-851A9E826935}"/>
                  </a:ext>
                </a:extLst>
              </p14:cNvPr>
              <p14:cNvContentPartPr/>
              <p14:nvPr/>
            </p14:nvContentPartPr>
            <p14:xfrm>
              <a:off x="7469114" y="2871028"/>
              <a:ext cx="872280" cy="828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9C8BE05-F948-5AA5-B5F7-851A9E8269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15474" y="2763388"/>
                <a:ext cx="9799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5CFFB5C-07D6-DF7A-FBB2-C812708BB5E4}"/>
                  </a:ext>
                </a:extLst>
              </p14:cNvPr>
              <p14:cNvContentPartPr/>
              <p14:nvPr/>
            </p14:nvContentPartPr>
            <p14:xfrm>
              <a:off x="7202354" y="3234988"/>
              <a:ext cx="853560" cy="442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5CFFB5C-07D6-DF7A-FBB2-C812708BB5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48714" y="3126988"/>
                <a:ext cx="9612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7D1C9EB0-76FD-BCA1-EA8F-8A8636EAB5FE}"/>
                  </a:ext>
                </a:extLst>
              </p14:cNvPr>
              <p14:cNvContentPartPr/>
              <p14:nvPr/>
            </p14:nvContentPartPr>
            <p14:xfrm>
              <a:off x="5950274" y="3445948"/>
              <a:ext cx="821520" cy="734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7D1C9EB0-76FD-BCA1-EA8F-8A8636EAB5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96274" y="3338308"/>
                <a:ext cx="9291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B195A4C-D707-B812-9CDD-539C58426B11}"/>
                  </a:ext>
                </a:extLst>
              </p14:cNvPr>
              <p14:cNvContentPartPr/>
              <p14:nvPr/>
            </p14:nvContentPartPr>
            <p14:xfrm>
              <a:off x="5936234" y="3494908"/>
              <a:ext cx="1050120" cy="1479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B195A4C-D707-B812-9CDD-539C58426B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2594" y="3387268"/>
                <a:ext cx="11577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017D71C4-EB85-2734-C261-0A40EBDE73CB}"/>
                  </a:ext>
                </a:extLst>
              </p14:cNvPr>
              <p14:cNvContentPartPr/>
              <p14:nvPr/>
            </p14:nvContentPartPr>
            <p14:xfrm>
              <a:off x="5940194" y="4374388"/>
              <a:ext cx="2078280" cy="12132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017D71C4-EB85-2734-C261-0A40EBDE73C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86194" y="4266388"/>
                <a:ext cx="2185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C70019FE-90B4-CC27-9D73-794C729EBA67}"/>
                  </a:ext>
                </a:extLst>
              </p14:cNvPr>
              <p14:cNvContentPartPr/>
              <p14:nvPr/>
            </p14:nvContentPartPr>
            <p14:xfrm>
              <a:off x="7259594" y="4641868"/>
              <a:ext cx="413280" cy="6249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C70019FE-90B4-CC27-9D73-794C729EBA6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05594" y="4533868"/>
                <a:ext cx="520920" cy="8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12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685715-80A9-F152-0C32-C2977A42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B3E7B41-BB44-1DD0-E00C-73C6DA874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7D607DDA-7CE3-9112-DD5A-85349FC5D7C8}"/>
                  </a:ext>
                </a:extLst>
              </p14:cNvPr>
              <p14:cNvContentPartPr/>
              <p14:nvPr/>
            </p14:nvContentPartPr>
            <p14:xfrm>
              <a:off x="10663034" y="576388"/>
              <a:ext cx="363960" cy="288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7D607DDA-7CE3-9112-DD5A-85349FC5D7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9394" y="468748"/>
                <a:ext cx="4716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41BB46F-1C76-1954-F302-A8A0B5A310F4}"/>
                  </a:ext>
                </a:extLst>
              </p14:cNvPr>
              <p14:cNvContentPartPr/>
              <p14:nvPr/>
            </p14:nvContentPartPr>
            <p14:xfrm>
              <a:off x="9298274" y="1628668"/>
              <a:ext cx="3126600" cy="2012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41BB46F-1C76-1954-F302-A8A0B5A310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44634" y="1520668"/>
                <a:ext cx="32342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EF66910-7A2E-DA97-3C62-FD50FC813F15}"/>
                  </a:ext>
                </a:extLst>
              </p14:cNvPr>
              <p14:cNvContentPartPr/>
              <p14:nvPr/>
            </p14:nvContentPartPr>
            <p14:xfrm>
              <a:off x="10088834" y="1911988"/>
              <a:ext cx="3451320" cy="900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EF66910-7A2E-DA97-3C62-FD50FC813F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35194" y="1803988"/>
                <a:ext cx="3558960" cy="11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91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6FACD9-AFB4-13DA-358D-33A6B29C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6" y="-40531"/>
            <a:ext cx="12192000" cy="68546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9A73C0E-CEA3-9A2A-006F-AD2F728CA58D}"/>
                  </a:ext>
                </a:extLst>
              </p14:cNvPr>
              <p14:cNvContentPartPr/>
              <p14:nvPr/>
            </p14:nvContentPartPr>
            <p14:xfrm>
              <a:off x="5373194" y="3742228"/>
              <a:ext cx="2751120" cy="702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9A73C0E-CEA3-9A2A-006F-AD2F728CA5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9554" y="3634588"/>
                <a:ext cx="28587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0C930D8-0471-4195-D9C1-B4E370242697}"/>
                  </a:ext>
                </a:extLst>
              </p14:cNvPr>
              <p14:cNvContentPartPr/>
              <p14:nvPr/>
            </p14:nvContentPartPr>
            <p14:xfrm>
              <a:off x="10550354" y="320068"/>
              <a:ext cx="315000" cy="4438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0C930D8-0471-4195-D9C1-B4E3702426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96714" y="212428"/>
                <a:ext cx="422640" cy="6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46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203A679-358B-4018-9701-D359875E8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463C25D-AA3E-4610-254D-F86E3CC58169}"/>
                  </a:ext>
                </a:extLst>
              </p14:cNvPr>
              <p14:cNvContentPartPr/>
              <p14:nvPr/>
            </p14:nvContentPartPr>
            <p14:xfrm>
              <a:off x="5612594" y="3151828"/>
              <a:ext cx="2714040" cy="979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463C25D-AA3E-4610-254D-F86E3CC581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8954" y="3043828"/>
                <a:ext cx="28216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8E418BF-B15E-8CE1-3940-E5796AD0189E}"/>
                  </a:ext>
                </a:extLst>
              </p14:cNvPr>
              <p14:cNvContentPartPr/>
              <p14:nvPr/>
            </p14:nvContentPartPr>
            <p14:xfrm>
              <a:off x="6878714" y="3910348"/>
              <a:ext cx="1066320" cy="2034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8E418BF-B15E-8CE1-3940-E5796AD018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4714" y="3802348"/>
                <a:ext cx="117396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30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923A2C-49DC-C089-570E-07C9FF750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CC9A4FB-5074-B49F-42EA-4964B679586E}"/>
                  </a:ext>
                </a:extLst>
              </p14:cNvPr>
              <p14:cNvContentPartPr/>
              <p14:nvPr/>
            </p14:nvContentPartPr>
            <p14:xfrm>
              <a:off x="3632234" y="2404828"/>
              <a:ext cx="197640" cy="35989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CC9A4FB-5074-B49F-42EA-4964B67958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8234" y="2297188"/>
                <a:ext cx="305280" cy="38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DB75E8E1-BB62-FD36-3D3B-6AEA6E646F2C}"/>
                  </a:ext>
                </a:extLst>
              </p14:cNvPr>
              <p14:cNvContentPartPr/>
              <p14:nvPr/>
            </p14:nvContentPartPr>
            <p14:xfrm>
              <a:off x="4979354" y="2686708"/>
              <a:ext cx="93600" cy="31626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DB75E8E1-BB62-FD36-3D3B-6AEA6E646F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5714" y="2579068"/>
                <a:ext cx="201240" cy="33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7D9DDFE-8E5B-99FE-3750-D83EE053D46E}"/>
                  </a:ext>
                </a:extLst>
              </p14:cNvPr>
              <p14:cNvContentPartPr/>
              <p14:nvPr/>
            </p14:nvContentPartPr>
            <p14:xfrm>
              <a:off x="5922194" y="2433268"/>
              <a:ext cx="169920" cy="23680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7D9DDFE-8E5B-99FE-3750-D83EE053D4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68194" y="2325268"/>
                <a:ext cx="277560" cy="25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775221F-E8F0-0ED8-E985-9FCF3A1ABFC1}"/>
                  </a:ext>
                </a:extLst>
              </p14:cNvPr>
              <p14:cNvContentPartPr/>
              <p14:nvPr/>
            </p14:nvContentPartPr>
            <p14:xfrm>
              <a:off x="6976994" y="3009988"/>
              <a:ext cx="319680" cy="30308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775221F-E8F0-0ED8-E985-9FCF3A1ABF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22994" y="2902348"/>
                <a:ext cx="427320" cy="32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DDB8237-1FBC-89CC-C2B6-CE7ACD8C1889}"/>
                  </a:ext>
                </a:extLst>
              </p14:cNvPr>
              <p14:cNvContentPartPr/>
              <p14:nvPr/>
            </p14:nvContentPartPr>
            <p14:xfrm>
              <a:off x="8523554" y="2925388"/>
              <a:ext cx="45360" cy="27964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DDB8237-1FBC-89CC-C2B6-CE7ACD8C188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69554" y="2817748"/>
                <a:ext cx="153000" cy="3012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9C262BCF-2FC5-E2E2-2D4B-B2B890EC9462}"/>
              </a:ext>
            </a:extLst>
          </p:cNvPr>
          <p:cNvSpPr txBox="1"/>
          <p:nvPr/>
        </p:nvSpPr>
        <p:spPr>
          <a:xfrm>
            <a:off x="1491175" y="1266091"/>
            <a:ext cx="233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Si chequeo </a:t>
            </a:r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345726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006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2025-06-29T04:16:03Z</dcterms:created>
  <dcterms:modified xsi:type="dcterms:W3CDTF">2025-06-29T05:25:00Z</dcterms:modified>
</cp:coreProperties>
</file>