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DE1E-44FE-BA70-CBF8-DCBEBF6D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32681B-8BC9-432B-4F45-4A4F68185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F6E20-1A61-3D26-63B8-D4D6D0F3E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74108-6FD1-9D6F-6DE4-BF3D6A75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6F2BC-3A25-39EE-25CD-FA6C7CDA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48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61AC6-95A2-DCC0-8303-CCD7AAF5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FE492A-E359-DD9A-7C09-EE107A24A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2CE40-022B-6E0E-DA07-0C44043AC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8F0759-F919-DC61-05C8-618D8D0A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E95E8F-2474-D7CF-8EC3-92CFA0C6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656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C7DBD5-1DBC-BC92-7478-089440496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2013FE-4C8D-219D-C3D3-B03E7B1C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650A5-9873-041F-9296-B87E440A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2C4C2F-A1ED-41FB-05CF-674321FE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DE2529-8102-038F-5FCA-EBECA501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887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F0103-A76E-CF90-467C-C44E74783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6AAE62-3B29-AC3C-2C5A-37BD267D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B7DC42-E559-00CD-27B4-080C5419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4722C5-83E1-8A0E-05C7-6F5FED357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23CADA-E12E-4446-745B-70B35A82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8361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B0717-7755-8627-FC8E-3AF0119DD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182102-0074-D709-F8AF-A2C8DA31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62A9E-EA68-C86D-9C17-2AABC250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6B327-25E2-49F5-C32C-EA3B0751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665768-AE11-FFF4-2E25-0DE21E70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3703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F7185-8D10-5A99-52D4-2F5BFDA1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7F8D6-23C2-7C99-892A-88C88E15F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4C962D-CE3D-A32E-DA35-3F702093B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3C3670-8765-917B-51F5-0A2D94ED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649E62-15AA-F99D-D7C9-C903EB59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1A0F38-4C90-E95D-2FFE-C1E2C32C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0766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F1585-159B-2D91-03F7-29387981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627A80-257C-8A34-11FC-1E3B77118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F70BBE-805A-230E-7319-983F3D96D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4C29BD-19C4-CD0D-B62C-5B639DAD0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01BBAF-642B-07B7-5BAB-D0D16893E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5BF5D7-DA7F-D064-DD88-67B956BE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3663A1-488C-9064-9FCD-4F28D1D9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0A5701-25B0-638D-5F45-DF310AF3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0543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001D9-8F77-F3F2-D7D5-C33E3E8D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DAD903-E0CA-40B0-C5F8-B43A5E1A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D20DBE-86E1-544B-ABF4-FD1D3C6F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3A33BA-4AB6-FB69-5313-537AB93F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2947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17CFB8-C7E5-44C6-E692-F1983C7C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A412B2-C157-3179-E0F2-37FEC4B0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04D674-501B-F865-9964-600D6C80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046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88CD1-DCEA-AE60-F414-A29846A6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37A6B0-F89E-C104-68D5-1747D6B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B4D7E5-A38D-C7CF-4AE1-51B2619E3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A78415-51E9-E4FF-FB3F-63878A44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C0A7BE-69CE-0F77-49D2-D0043136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79C73D-6AE9-07ED-B92A-83ADAFE0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5594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CEDE3-BEDF-A998-FC51-B9DA7901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7DE604-5EB9-7C64-34EE-5C3593986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6597A0-FE46-D0BC-3F2B-C6936FE8D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76B5DC-B8E0-CCB8-48C1-1D755302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1B39F2-A9EC-A0E0-FBCC-132F6E1E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DEA057-5EE4-CFA3-DC76-89136724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790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3E668E-D5C9-2993-DB35-1E78F73E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F7F976-B531-2890-ADFA-4D010BDD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A09412-A47E-29C8-AE56-8B07D4653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3CFCD-3B8A-4F39-95D1-A134B204918F}" type="datetimeFigureOut">
              <a:rPr lang="es-GT" smtClean="0"/>
              <a:t>27/06/2025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9CEB7-7185-98F3-95B9-58D06AE13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24730-159C-9D03-4838-AC39C32FB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A45A4-6475-47D1-AD8B-1B3E6DE2577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975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4376E1-4CF2-7E85-94C9-C7F1ABAB6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18" y="1404349"/>
            <a:ext cx="1991003" cy="10669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222796B-8F93-19B9-E9E7-91217C447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939" y="3143517"/>
            <a:ext cx="768774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881288-9BB8-6F9A-050E-E7909B56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37" y="1986110"/>
            <a:ext cx="1619476" cy="10288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D277184-5951-1A3E-4C84-9856609F3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16" y="2928867"/>
            <a:ext cx="639216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05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2025-06-27T15:53:42Z</dcterms:created>
  <dcterms:modified xsi:type="dcterms:W3CDTF">2025-06-27T16:18:33Z</dcterms:modified>
</cp:coreProperties>
</file>