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7B70F9-D6A9-4E18-C917-2A89F27F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1D1FFE-0C81-E865-516C-AAB1DE3976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9248AC-C07D-C5F2-5B70-2976C6E73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703A5-48BC-47D5-9C5E-5FE94BCEA5EF}" type="datetimeFigureOut">
              <a:rPr lang="es-GT" smtClean="0"/>
              <a:t>17/04/2017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AE511B-698C-582F-33A9-E8298E755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387242-F545-1A59-4429-1F748591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1932-8C73-495E-9BAD-86EEBBA662E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8402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10D890-7437-1A97-A545-401E36C55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3583F80-4EF9-3818-0F05-26D4CEBF11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FA9989-5DF8-3E4E-0CBB-C6237E015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703A5-48BC-47D5-9C5E-5FE94BCEA5EF}" type="datetimeFigureOut">
              <a:rPr lang="es-GT" smtClean="0"/>
              <a:t>17/04/2017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D5EE33C-A333-BD97-CC19-AE5E6AEA1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B324016-DE08-E166-880B-310163D1D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1932-8C73-495E-9BAD-86EEBBA662E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27257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819D17F-BC9E-3591-7589-3785A5D01A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F6E03D7-18D3-882E-B4BC-4995980F6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D2CE36-A252-FFDC-79DD-F906EBC03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703A5-48BC-47D5-9C5E-5FE94BCEA5EF}" type="datetimeFigureOut">
              <a:rPr lang="es-GT" smtClean="0"/>
              <a:t>17/04/2017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55104D5-521E-7D83-1A34-2D2120B31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7840EC-C755-086A-E3EF-EFE61A7FB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1932-8C73-495E-9BAD-86EEBBA662E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57926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073062-3797-8CE7-7A1B-2AFE06365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529C2B-538C-C6DF-7683-F615D3DE9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0A6503-9F7D-6D2B-A9CF-568465083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703A5-48BC-47D5-9C5E-5FE94BCEA5EF}" type="datetimeFigureOut">
              <a:rPr lang="es-GT" smtClean="0"/>
              <a:t>17/04/2017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D38B890-160E-753A-5F8F-8923EF8D5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479B58-6F31-DE4E-F683-723BDEBE3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1932-8C73-495E-9BAD-86EEBBA662E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091005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CC3D95-2423-2CF7-F116-350D5D40D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237592-F9EB-2452-D907-797A13CAC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253EDD-5656-9807-EA5B-E62C20395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703A5-48BC-47D5-9C5E-5FE94BCEA5EF}" type="datetimeFigureOut">
              <a:rPr lang="es-GT" smtClean="0"/>
              <a:t>17/04/2017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73055B-9B2E-821D-77E8-37D029236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63BA3C-6770-8A93-FABC-6C556EC7E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1932-8C73-495E-9BAD-86EEBBA662E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00377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90DB0C-4393-1B3E-59F5-697A9BC15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0D2905-617C-B93E-14D2-A841E6685E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A2F8227-69D7-FEB2-61DE-783B93767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A893EA-6FF8-7DB8-4507-B368F61E0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703A5-48BC-47D5-9C5E-5FE94BCEA5EF}" type="datetimeFigureOut">
              <a:rPr lang="es-GT" smtClean="0"/>
              <a:t>17/04/2017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39D414-1F2B-F320-6966-00DB2097F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834017-5D50-1688-01BB-736BD1552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1932-8C73-495E-9BAD-86EEBBA662E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532236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0A6B53-FF58-667C-3278-B82BEF21A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B71833-E22E-CB29-67E5-2A8036A11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388BEDF-0562-3F54-FA5C-56A1A8DC1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1FF2CAF-EEAE-9151-BB8A-9A001B4377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9781660-1254-80D6-7F24-F9C89699E0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04B4CDB-37EB-26AD-B3FA-294D1946C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703A5-48BC-47D5-9C5E-5FE94BCEA5EF}" type="datetimeFigureOut">
              <a:rPr lang="es-GT" smtClean="0"/>
              <a:t>17/04/2017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CF3B569-04F3-BB84-66CF-FA6A99E36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9E134FF-3D12-923D-0F01-0C91022E3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1932-8C73-495E-9BAD-86EEBBA662E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40244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95AE50-BA34-8CEE-9116-790199893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A51D699-6EB2-EB86-0D8D-66068BA3F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703A5-48BC-47D5-9C5E-5FE94BCEA5EF}" type="datetimeFigureOut">
              <a:rPr lang="es-GT" smtClean="0"/>
              <a:t>17/04/2017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A0C4C30-EFDF-AF8F-7CC8-41B56E057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0E0CEDF-064C-D800-DFA9-8D9465005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1932-8C73-495E-9BAD-86EEBBA662E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0493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DA39BAC-9DF5-95A8-C2C6-96EC87512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703A5-48BC-47D5-9C5E-5FE94BCEA5EF}" type="datetimeFigureOut">
              <a:rPr lang="es-GT" smtClean="0"/>
              <a:t>17/04/2017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A912ECB-379E-9BC4-642F-6645E86AC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DEAA19-CB9D-1745-9823-1D3B1432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1932-8C73-495E-9BAD-86EEBBA662E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01819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7825F3-C7AF-10A6-66F2-224F87728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3F0AA0-57F4-CBE9-4789-801972772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957F028-06AE-6A2D-7923-EF12BA5D0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10818A7-DA34-472E-89BD-A1324EB43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703A5-48BC-47D5-9C5E-5FE94BCEA5EF}" type="datetimeFigureOut">
              <a:rPr lang="es-GT" smtClean="0"/>
              <a:t>17/04/2017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DA7DB9E-1C9D-F432-1912-68303F219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3563F79-7766-260C-3FA7-B4877B1B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1932-8C73-495E-9BAD-86EEBBA662E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11614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375A2-38E9-8062-984E-D4F344CA7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C24EE87-AB88-CF0C-1D1D-A19E9C73AC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A18F5C-CB24-3A1E-7392-0EE0845C56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1F71FD-DDB8-7788-D440-81360090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703A5-48BC-47D5-9C5E-5FE94BCEA5EF}" type="datetimeFigureOut">
              <a:rPr lang="es-GT" smtClean="0"/>
              <a:t>17/04/2017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76D704-0E23-D177-C75B-8AA04B683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6363B-7D75-32EC-62BB-DDCC3B488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1932-8C73-495E-9BAD-86EEBBA662E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039059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270CB1A-4D55-3455-903B-69DB5A923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1A4E44-A87C-0840-E8AD-6FD8CC36C9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4CA494-88B8-701F-B951-572BC4C493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E703A5-48BC-47D5-9C5E-5FE94BCEA5EF}" type="datetimeFigureOut">
              <a:rPr lang="es-GT" smtClean="0"/>
              <a:t>17/04/2017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E39496-2161-41B1-E476-A08CFC85F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B2ADE3-8BC0-E7B2-8BE4-4CFCE0BA3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61932-8C73-495E-9BAD-86EEBBA662EE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659623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2710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4A4AA4DE-9398-C827-67A6-06DC9B4DD4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652" y="404390"/>
            <a:ext cx="8392696" cy="604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061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C3D0B315-A6D3-F13B-6CBB-C0EFE2658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3743"/>
            <a:ext cx="12192000" cy="641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677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9E5B1A04-AE84-71C9-2C5E-D404F6C33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5600" y="613969"/>
            <a:ext cx="6620799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743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70945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0</Words>
  <Application>Microsoft Office PowerPoint</Application>
  <PresentationFormat>Panorámica</PresentationFormat>
  <Paragraphs>0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Marlon Ivan Carreto Rivera</dc:creator>
  <cp:lastModifiedBy>Marlon Ivan Carreto Rivera</cp:lastModifiedBy>
  <cp:revision>1</cp:revision>
  <dcterms:created xsi:type="dcterms:W3CDTF">2017-04-17T17:22:37Z</dcterms:created>
  <dcterms:modified xsi:type="dcterms:W3CDTF">2017-04-17T18:20:01Z</dcterms:modified>
</cp:coreProperties>
</file>