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57" r:id="rId13"/>
    <p:sldId id="258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7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8" r:id="rId43"/>
    <p:sldId id="294" r:id="rId44"/>
    <p:sldId id="295" r:id="rId45"/>
    <p:sldId id="296" r:id="rId46"/>
    <p:sldId id="299" r:id="rId47"/>
    <p:sldId id="300" r:id="rId48"/>
    <p:sldId id="301" r:id="rId49"/>
    <p:sldId id="302" r:id="rId50"/>
    <p:sldId id="303" r:id="rId51"/>
    <p:sldId id="304" r:id="rId52"/>
    <p:sldId id="297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27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0,'11'29,"2"-1,1 0,2-1,0-1,2 0,0-2,2 0,1-1,0 0,2-2,0-1,48 31,-15-16,2-2,1-3,1-3,127 39,-152-55,0-3,1 0,0-3,0 0,0-3,0-1,1-2,-1-1,0-2,0-1,0-2,55-18,-86 23,-1 1,0 0,1-1,-1 0,0 0,0 0,0-1,-1 1,1-1,-1 0,1 0,-1 0,0 0,0-1,0 1,3-7,-2-13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820 460,'632'-1,"769"3,-927 17,559 95,456 158,-1261-226,235 50,321 60,-703-144,-72-11,-11-1,-47-8,-370-62,26-1,-133-28,-117-23,-526-108,-596-110,1172 239,116 33,119 28,-58 14,394 25,0 0,-1 2,1 0,-42 7,59-7,1 1,0 0,0-1,0 1,0 1,0-1,1 0,-1 1,1 0,-1 0,1 0,0 0,0 1,1-1,-3 5,-5 7,1 1,-10 25,0 0,-176 253,108-173,82-113,-4 4,1 0,1 0,-10 21,16-32,1 1,-1 0,0 0,0-1,0 1,1 0,-1 0,1 0,0 0,0 0,-1 0,1 0,0 0,1 0,-1 0,0 0,0 0,1-1,-1 1,1 0,0 0,-1 0,1 0,0-1,0 1,0 0,1-1,-1 1,0-1,0 1,1-1,-1 0,1 1,2 0,7 3,0-2,0 0,0 0,0-1,0 0,1-1,21-1,-17 1,967 79,-232 55,-21 63,-665-176,195 60,-216-72,1-1,0-2,88 2,-3-15,-1-5,0-7,232-61,-68 14,-45 12,-209 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1,'796'0,"-532"20,-48-1,580-16,-414-5,-227-1,173 7,-289 1,0 2,66 20,-71-17,1 0,0-3,65 6,-67-12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0,'7'7,"2"-1,-1 0,1-1,0 1,0-2,0 1,13 3,13 7,99 43,247 72,152-7,-172-61,3-17,2-15,384-20,-693-13,-39 1,1 1,0 1,0 1,20 3,-14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1 332,'13'0,"409"-6,-7-34,58-48,524-67,-152 127,-586 25,-146-2,-34-2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37,'6'1,"0"0,0 0,0 0,0 1,0 0,6 2,25 7,49-1,1-3,90-6,-86-2,910-15,-314 1,77 9,1099-29,-1758 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0,'7'6,"0"-1,0 0,0-1,1 0,0 0,0 0,0-1,15 4,11 6,303 122,249 108,-541-223,21 9,-1 3,90 59,-118-60,-10-3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1,'32'16,"1"-1,1-2,60 16,59 1,2-6,0-6,252-5,721-15,-1116 2,0 0,0-1,22-5,-9-2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0 602,'480'-36,"10"-41,-240 34,1597-236,7 116,-1673 159,-71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1,'4'3,"1"0,0-1,1 1,-1-1,0 0,1-1,-1 1,1-1,-1 0,1 0,0-1,8 0,4 2,503 14,-378-16,2527-1,-2606 1,17-1,82 10,-159-8,1-1,-1 1,1 0,-1 0,1 1,-1-1,7 4,-11-5,1 1,-1-1,1 0,-1 1,1-1,-1 0,0 1,1-1,-1 0,1 1,-1-1,0 1,0-1,1 0,-1 1,0-1,0 1,1-1,-1 1,0-1,0 1,0-1,0 1,0-1,0 1,0 0,0-1,0 1,0-1,0 1,0-1,0 1,0-1,-1 1,1 0,-3 2,-1 1,1-1,0-1,-1 1,0 0,0-1,0 0,0 1,0-2,0 1,0 0,-9 1,-45 11,-1-3,-1-3,1-2,-73-2,67-3,-1177 5,21 0,915 17,298-23,0 2,0-1,1 1,-1 0,-13 7,21-9,0 0,0 0,-1 0,1 0,0 0,0 1,-1-1,1 0,0 0,0 0,0 1,0-1,-1 0,1 0,0 0,0 1,0-1,0 0,0 0,0 1,0-1,-1 0,1 1,0-1,0 0,0 0,0 1,0-1,0 0,0 0,0 1,0-1,1 0,-1 0,0 1,0-1,0 0,0 0,0 1,1-1,18 12,38 8,0-3,87 14,-63-14,254 48,816 86,17-78,-1128-71,-3-2,0 3,1 0,43 11,-79-13,-1-1,1 0,-1 0,1 1,-1-1,1 1,-1 0,1-1,-1 1,0 0,1 0,-1 0,0 0,0 0,0 0,0 0,2 2,-3-2,0 0,0 0,0-1,0 1,0 0,0-1,0 1,0 0,0-1,0 1,-1 0,1-1,0 1,-1 0,1-1,0 1,-1 0,1-1,-1 1,1-1,-1 1,1-1,-1 1,1-1,-2 1,-46 25,-13-3,0-3,-2-2,0-3,-1-3,-68 4,85-14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1,'2894'0,"-2829"3,74 13,-47-4,52 5,144 13,-264-28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2535 1087,'0'1,"-1"1,1 0,-1 0,1 0,-1 0,0 0,1-1,-1 1,0 0,0-1,0 1,-1 0,1-1,0 0,0 1,-1-1,1 0,-1 1,0-1,1 0,-1 0,0 0,1-1,-1 1,-3 1,-55 13,56-14,-78 10,0-4,-98-2,-173-22,304 14,-1457-184,1460 181,29 4,-1-1,0 0,1-1,0-1,-21-8,37 13,1 0,-1 0,0-1,0 1,1 0,-1-1,0 1,0-1,1 1,-1-1,1 1,-1-1,0 1,1-1,-1 0,1 1,-1-1,1 0,0 1,-1-1,1 0,0 1,-1-1,1 0,0 0,0 0,0 1,-1-1,1 0,0 0,0 0,0 1,0-1,1 0,-1 0,0 0,0 1,0-1,1 0,-1-1,24-23,-24 25,45-33,1 1,1 3,54-24,-5 2,377-191,-424 223,2 2,0 2,0 2,2 3,78-6,-46 4,156-43,-200 44,-1 1,58-26,-85 31,0-1,-1 0,0-1,-1 0,1-1,-1-1,-1 1,14-15,-22 20,0 1,0-1,0 1,0-1,-1 0,1 0,-1 0,0 1,1-1,-1-1,-1 1,1 0,0 0,-1 0,1-6,-2 7,1-1,-1 1,1 0,-1-1,0 1,0 0,0 0,0 0,0 0,0 0,-1 0,1 0,-1 0,1 1,-1-1,-4-2,-2-2,-2 1,1 0,0 0,-1 1,0 1,0 0,0 0,-18-2,-11 1,0 1,0 2,0 2,0 2,0 1,0 2,1 2,-1 1,2 2,0 1,-52 26,57-22,2 1,0 1,1 2,0 1,-41 40,52-43,1 1,2 0,0 1,1 0,0 1,2 1,1 0,-13 36,16-33,1 0,1 1,1 0,2 0,0 1,2-1,1 1,1-1,1 0,7 34,-5-44,0 1,1-1,1 0,0 0,1-1,1 0,0 0,1-1,1 0,0-1,1 0,0 0,1-1,0 0,1-1,0-1,18 10,5-1,1-1,1-3,1 0,0-3,0-2,1-1,1-1,0-3,-1-2,59-1,-32-5,1-3,0-3,-2-2,1-4,93-33,-99 25,100-52,-135 60,0 0,-1-2,-1-1,-1-1,-1-1,21-24,-35 34,0-1,-1 1,0-1,-1-1,-1 1,0-1,0 0,-1 0,5-23,-3-5,1-73,-6 78,1 0,14-67,12 18,5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1 136,'6'0,"16"0,31-6,52-3,76 1,92 1,94 2,70 2,47 2,15 0,-18 1,-37-6,-55-10,-80 0,-79-6,-72 2,-63 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1,'1496'0,"-1474"0,0 2,1 1,-1 1,0 0,39 15,99 51,-122-51,1-1,0-1,2-3,49 11,-53-19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0,'1137'56,"-177"86,-3 40,-80-14,-1-32,-804-126,10 1,1-2,95-4,-164-7,0 0,0 0,0-1,0-1,0 0,-1-1,0 0,0-1,0-1,-1 0,0-1,0 0,-1-1,0 0,0-1,-1 0,-1 0,12-17,-18 24,-1 0,0-1,0 1,0-1,-1 1,1-1,-1 1,0-1,0 0,0 0,-1 0,1 0,-1 1,0-1,0 0,0 0,-1-4,-8-25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41,'296'2,"322"-5,-380-17,-49 2,-154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1,'27'1,"0"2,0 0,52 15,-19-4,146 24,216 11,210-23,-319-26,-1-13,396-70,-679 78,-3 0,0 1,1 1,36 0,-42 8,-21-5,0 0,0 0,0 1,0-1,0 0,1 1,-1-1,0 0,0 1,0-1,0 0,0 0,0 1,-1-1,1 0,0 1,0-1,0 0,0 1,0-1,0 0,0 0,-1 1,1-1,0 0,0 0,0 1,-1-1,1 0,0 0,0 0,-1 1,1-1,0 0,0 0,-1 0,1 0,0 0,-1 0,1 0,0 1,0-1,-1 0,1 0,-1 0,-20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1,'13'0,"38"6,63 10,86 1,101-2,106-3,117-4,95-4,69-1,11-3,-35 0,-76-1,-118 1,-127-1,-134-6,-102-3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3948 675,'228'96,"-151"-60,118 38,372 137,-461-167,-100-42,94 35,-89-33,0-1,0-1,0 0,1-1,-1 0,23-1,-31-1,0 0,0 1,0-1,0-1,0 1,0 0,0-1,-1 1,1-1,0 0,-1 0,0 0,1 0,-1-1,0 1,0 0,0-1,0 0,0 1,-1-1,1 0,-1 0,0 0,0 0,1-6,2-7,0-1,-2 0,1-28,-2 41,2-60,-2 0,-3 0,-2 1,-4-1,-2 1,-20-64,21 100,-1-1,-1 1,-2 1,-1 0,-1 0,-28-35,29 44,-2 0,0 1,0 1,-2 0,0 1,0 1,-1 1,-1 1,-30-13,17 11,1 2,-1 1,-1 2,0 1,0 2,0 1,-1 2,-41 2,14 4,0 3,0 2,1 4,-98 32,-241 68,321-96,-1-3,0-4,-86 0,139-10,56-1,815-2,-626-16,-42 2,566 11,-489 8,-228-3,1-1,-1-1,0-1,-1-1,1-1,27-11,-4 5,0 2,1 3,0 1,0 3,59 3,-33-1,805-1,-811 3,-34-1,-4-1,0 2,53 8,-54 2,-30-11,1 1,-1-1,0 0,1 1,-1-1,0 0,1 1,-1-1,0 0,0 1,1-1,-1 1,0-1,0 0,0 1,0-1,0 1,0-1,1 1,-1-1,0 0,0 1,0-1,-1 1,1-1,0 1,0-1,0 1,0-1,0 0,0 1,-1 0,-2 2,0 0,0 1,0-2,-1 1,0 0,1-1,-1 1,0-1,-7 3,-61 26,-130 38,-85 4,139-44,-1-6,-209 5,-312-31,580 1,-809-96,255 15,-351 65,619 23,-69-4,-843-3,491-33,763 32,29 2,8 1,60-2,315 5,-29 13,133 31,142 37,131 32,-656-100,1921 285,13-93,-1582-190,-416-18,-20 1,0-1,1 0,-1-2,0 1,15-5,-26 4,0 0,0 1,-1-1,1-1,0 1,-1-1,1 1,-1-1,0 0,0 0,0 0,3-5,15-14,7 3,1 2,0 1,1 1,1 2,56-17,-3 0,-30 11,-35 14,-1-2,0 0,0-1,31-19,-48 26,-1 1,1 0,-1-1,1 1,0-1,-1 1,1-1,-1 1,1-1,-1 0,1 1,-1-1,0 0,1 1,-1-1,0 0,1 1,-1-1,0 0,0 0,0 1,0-1,0 0,0 0,0 1,0-1,0 0,0 0,0 1,0-2,-19-18,-36-8,53 27,-296-95,186 64,-1033-281,-20 67,976 220,-229-2,-187 32,252 2,-336-8,-380 6,969-1,0 4,1 5,-159 39,234-45,1 2,-1 0,2 2,-1 0,1 1,1 2,0 0,-23 20,43-33,1 1,-1 0,0-1,0 1,1 0,-1-1,0 1,1 0,-1 0,1-1,-1 1,1 0,-1 0,1 0,-1 0,1 0,0 0,0 0,0 0,-1 1,2-1,-1-1,0 1,1 0,-1-1,1 1,-1-1,1 1,-1-1,1 0,-1 1,1-1,-1 1,1-1,0 0,-1 1,1-1,0 0,-1 0,1 0,0 1,-1-1,2 0,56 1,-49-2,367-33,-93 4,122 4,120 5,120 6,105 6,1133 6,1417-24,-3240 26,-25 1,1-2,61-10,-68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0,'13'7,"24"8,33 16,24 2,16 2,23 2,15 1,9-6,18-8,-2-8,-22-8,-32-4,-35-10,-32-10,-31-3,-20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8283 254,'-108'0,"-1545"-39,1150 1,-1056-47,0 92,1373 1,-365 64,-60 8,-1-51,414-26,-55 2,230-2,23-3,0 0,0 0,0 0,0 0,0 0,0 0,1 0,-1 0,0 0,0 0,0 0,0 0,0 0,0 0,0 1,0-1,1 0,-1 0,0 0,0 0,0 0,0 0,0 0,0 0,0 0,0 0,0 1,0-1,0 0,0 0,0 0,0 0,0 0,0 0,0 0,0 1,0-1,0 0,0 0,0 0,0 0,0 0,0 0,0 0,0 1,0-1,0 0,0 0,0 0,0 0,0 0,0 0,0 0,0 0,0 1,0-1,0 0,-1 0,1 0,0 0,0 0,0 0,0 0,0 0,0 0,0 0,-1 0,1 0,0 0,51 15,398 70,-20-3,151 31,153 28,139 31,1676 290,36-200,-2044-253,-105-29,-33-30,-311 31,-1-3,105-41,-166 52,-1-1,0-1,-1-1,-1-1,30-23,-51 34,0 0,0-1,0 0,-1 0,0 0,0 0,0-1,-1 0,0 0,4-9,-6 12,0 1,0-1,0 0,-1 0,1 0,-1 0,0 0,0 0,0 0,-1 1,1-1,0 0,-1 0,0 0,0 0,0 1,0-1,0 0,0 1,-1-1,1 1,-1-1,0 1,0 0,0 0,-3-3,-10-7,0 2,-1-1,-1 2,0 0,0 1,-28-9,19 7,-393-135,-30 23,445 121,-535-131,-146-16,-2483-337,2585 426,149 25,407 32,-411-10,372 21,66-9,0-1,-1 1,1 0,0 0,0 0,-1 1,1-1,0 0,0 0,0 0,-1 0,1 0,0 0,0 0,0 0,-1 0,1 0,0 1,0-1,0 0,-1 0,1 0,0 0,0 1,0-1,0 0,0 0,-1 0,1 1,0-1,0 0,0 0,0 0,0 1,0-1,0 0,0 0,0 1,0-1,0 0,0 0,0 1,0-1,0 0,0 0,0 0,0 1,0-1,0 0,0 0,1 1,-1-1,0 0,0 0,0 0,0 0,0 1,1-1,35 15,353 61,-350-69,647 84,908 4,-1583-95,-27-1,-54-1,-139 0,-120 0,-136 0,-152 1,-142 1,-3236 0,5500-35,-1465 30,-322 4,160 2,49 1,56 1,17-3,0 0,0 0,0 0,0 0,0 0,0 1,0-1,0 0,0 0,0 0,0 0,0 1,0-1,0 0,0 0,0 0,0 0,0 1,0-1,0 0,0 0,0 0,0 0,0 1,0-1,0 0,1 0,-1 0,0 0,0 0,0 0,0 1,0-1,0 0,1 0,-1 0,0 0,0 0,0 0,0 0,0 0,1 0,-1 0,0 0,0 0,0 0,0 1,1-1,-1 0,0 0,0-1,0 1,0 0,1 0,-1 0,0 0,0 0,0 0,101 24,168 22,221 25,242 30,202 19,2678 254,-3142-339,-185-23,-243-11,48-6,-71-1,-19 5,0 1,0-1,0 1,0 0,0-1,0 1,0-1,0 1,0 0,0-1,0 1,0 0,0-1,-1 1,1 0,0-1,0 1,0 0,-1-1,1 1,0 0,0-1,-1 1,1 0,0 0,-1-1,1 1,0 0,-1 0,1 0,0-1,-1 1,-26-14,-1 2,0 0,0 2,-31-7,31 9,-227-55,31 9,212 51,0-1,0-1,1 0,-22-12,32 16,-1 1,1-1,-1 0,1 0,0 0,0 0,-1 0,1 0,0 0,0 0,0 0,0 0,0 0,0-1,1 1,-1-1,0 1,1 0,-1-1,1 1,-1-1,1 1,0-1,-1 1,1-1,0 1,0-1,0 0,0 1,1-1,-1 1,0-1,1 1,-1-1,1 1,-1-1,1 1,0 0,-1-1,1 1,0 0,0-1,0 1,0 0,0 0,0 0,0 0,1 0,1-1,11-7,0 0,1 1,0 1,1 0,-1 1,1 1,1 0,-1 2,21-3,-13 1,142-21,255-8,-272 26,42-1,-47 4,186-30,-284 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5841 185,'-6'-1,"1"0,-1 0,1 0,-1 0,1-1,-8-3,-20-6,-51-1,0 5,0 3,-95 8,47-1,182-16,-19 4,346-101,-348 98,-45 11,-66 11,82-9,-1474 332,643-61,798-259,-67 30,90-38,0 1,0 0,1 0,-1 1,2 0,-13 12,21-18,-1-1,0 1,1-1,-1 1,1 0,-1-1,0 1,1 0,-1-1,1 1,0 0,-1 0,1 0,0-1,-1 1,1 0,0 0,0 0,0 0,0 0,0 0,0-1,0 1,0 0,0 0,0 0,0 0,0 0,1-1,-1 1,0 0,1 0,-1 0,1-1,-1 1,1 0,-1 0,1-1,-1 1,1 0,0-1,-1 1,1-1,0 1,-1-1,1 1,0-1,0 0,0 1,-1-1,1 0,0 1,1-1,52 10,-12-7,1-3,-1-1,73-12,125-41,-229 51,5 0,-1-1,1-1,0-1,-1 0,0-1,24-15,-38 22,-1-1,1 1,0-1,-1 1,1-1,0 1,-1-1,1 0,-1 1,1-1,-1 0,1 1,-1-1,0 0,1 0,-1 1,0-1,0 0,1 0,-1 1,0-1,0 0,0 0,0 0,0 0,0 1,0-1,0 0,0 0,-1 0,1 1,0-1,0 0,-1 0,1 1,0-1,-1 0,1 1,-1-1,1 0,-1 1,1-1,-1 1,0-1,1 0,-1 1,0 0,1-1,-1 1,0-1,-1 1,-50-22,-11 5,-1 2,-78-7,-142 1,222 17,-948-26,-5 33,797-1,147-4,51 1,-1 1,-41 5,105-4,1121-26,-7-86,-743 29,-402 79,0-1,0 0,0-1,14-7,-26 11,0 1,1 0,-1 0,1 0,-1 0,0 0,1-1,-1 1,0 0,1 0,-1-1,0 1,1 0,-1-1,0 1,0 0,1-1,-1 1,0 0,0-1,0 1,0-1,1 1,-1 0,0-1,0 1,0-1,0 1,0 0,0-1,0 1,0-1,0 1,0 0,0-1,0 1,0-1,-1 1,1 0,0-1,0 1,0-1,-1 1,1 0,0-1,0 1,-1 0,1-1,0 1,0 0,-1 0,1-1,-1 1,1 0,0 0,-1 0,1-1,0 1,-1 0,1 0,-1 0,1 0,0 0,-1 0,1 0,-1 0,1 0,-1 0,-20-5,-1 0,0 2,0 1,0 0,-37 3,0-1,-1503 1,771 4,400-4,-96 0,455-1,2 0,46 0,53 0,162 0,119 0,2016 0,-2693-2,-432 5,746-3,-53 5,63-5,1 0,-1 1,0-1,1 1,-1 0,0 0,1 0,-1 0,1 0,0 1,-1-1,1 1,0-1,0 1,0 0,0 0,-3 3,5-4,0 0,-1 0,1 0,0 1,0-1,0 0,0 0,0 0,0 0,0 0,0 0,1 1,-1-1,0 0,1 0,-1 0,1 0,-1 0,1 0,-1 0,1 0,0 0,-1 0,1-1,0 1,0 0,0 0,0-1,0 1,0 0,1 0,9 6,-1 0,1 0,0-2,0 1,1-1,15 4,88 20,-86-23,201 36,298 17,240-28,-561-28,140 6,-288 1,-58-10,-1 0,1 0,-1 0,1 0,-1 0,0 1,1-1,-1 0,1 0,-1 1,0-1,1 0,-1 0,1 1,-1-1,0 0,0 1,1-1,-1 1,0-1,1 1,-1-1,0 0,0 1,0-1,0 1,0-1,1 1,-1-1,0 1,0-1,0 1,0-1,0 1,0-1,0 1,-1-1,1 0,0 1,0-1,0 1,0-1,-1 1,1-1,0 1,0-1,-1 0,1 1,0-1,-1 0,1 1,0-1,-1 0,0 1,-11 9,-1-1,0 0,0-1,-1 0,0-1,-1 0,1-2,-28 8,12-2,-559 157,386-116,-163 46,16-2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0,'1899'0,"-1861"1,0 2,-1 1,50 12,-80-15,-1 1,0-1,1-1,-1 1,1-1,12-1,0-4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0,'-7'0,"-8"0,-9 0,-7 7,-4 2,-4 0,-1-2,-1-2,0 4,1 8,0 15,0 1,7-5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80,'14'2,"-1"0,0 0,0 1,-1 0,26 11,21 6,-15-11,1-1,1-3,-1-2,1-2,63-6,230-44,-265 36,32-6,27-6,259-16,-362 42,0 2,0 0,0 2,0 1,43 15,140 67,-103-40,268 96,-210-87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1,'0'7,"6"2,10-1,8-1,7-2,-2-2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1,'245'143,"-123"-69,-84-54,1-1,1-2,1-2,0-1,0-3,2-1,58 6,309 1,-307-16,871-4,-724 1,-245 2,42 0,59-7,-62-2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0 141,'4'3,"0"0,0 0,1-1,-1 1,0-1,1 0,0 0,-1 0,1-1,0 0,7 2,60 4,-55-5,520 5,-303-11,-130 5,93 0,288-35,-482 34,34-5,0-2,39-13,-68 18,1-1,-1 0,-1-1,1 1,0-2,-1 1,0-1,0 0,0 0,-1-1,1 0,-1 0,-1 0,1-1,4-7,4-17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925 434,'143'1,"170"-3,-275 0,-1-2,0-1,0-2,-1-1,0-2,66-27,-94 33,-1 0,1 0,-1-1,1 0,-1-1,-1 0,1 0,-1 0,0-1,0 1,4-10,-8 13,0 0,0-1,-1 1,0-1,1 1,-1-1,-1 0,1 1,0-1,-1 0,0 0,0 1,0-1,0 0,-1 0,0 0,1 1,-1-1,-1 1,1-1,0 0,-1 1,0 0,0-1,0 1,0 0,0 0,-5-5,-2 0,1 0,-1 1,-1 0,1 0,-1 1,0 1,-1-1,1 1,-23-6,-14-2,-51-8,57 13,-97-16,-169-8,-141 23,14 33,421-22,0-1,0 2,0 0,1 1,-1 0,-14 7,24-9,0-1,1 1,-1-1,1 1,-1 0,1 0,0 0,0 1,0-1,0 0,0 1,0 0,1-1,-1 1,1 0,0 0,0-1,0 1,0 0,0 0,1 0,-1 0,1 0,0 1,0-1,0 0,0 0,0 0,1 0,1 4,0 1,1 0,0-1,0 1,1-1,-1 0,2 0,-1 0,1 0,0-1,1 0,-1 0,1 0,0-1,1 0,0 0,-1 0,14 6,4 1,1-2,0 0,0-2,38 8,11-1,0-3,2-4,95-2,-115-7,0-2,0-4,0-1,-1-3,58-20,-96 25,-1 0,0-1,0-1,0-1,-1 0,22-19,-33 25,-1 0,1 1,-1-2,0 1,0 0,0-1,0 1,0-1,-1 0,0 0,0 0,0 0,0 0,-1 0,1-1,-1 1,0 0,-1-1,1 1,-1-1,0 1,0-1,0 1,0-1,-1 1,0-1,0 1,0-1,-4-7,4 9,-1 0,0 0,-1 0,1 0,-1 0,1 1,-1-1,0 1,1 0,-1 0,-1 0,1 0,0 0,0 1,-1-1,1 1,-6-2,-6 0,-1 0,-28-1,31 3,-28 0,1 1,-1 2,1 2,0 2,0 1,-59 19,53-11,1 3,0 1,1 3,1 1,-43 31,69-41,0 0,1 1,0 1,1 0,-16 22,28-33,0 1,0-1,0 1,1 0,0 0,0 0,0 0,0 0,1 0,0 1,-1 7,2-10,1 0,-1 0,1 1,-1-1,1 0,0 0,0-1,0 1,0 0,1 0,-1 0,1-1,0 1,0-1,0 1,0-1,0 0,0 0,1 0,-1 0,5 3,5 1,0 1,0-2,1 1,-1-2,1 0,0 0,1-1,-1-1,19 1,20 0,53-5,-94 2,11-1,-5-1,0 2,0 0,22 3,-36-3,1 1,-1-1,0 1,0 0,0 0,0 0,0 0,0 1,0-1,0 1,0 0,0 0,-1 0,1 0,-1 0,0 0,1 1,-1-1,0 1,0-1,-1 1,1 0,1 3,10 46,-12-44,0 0,1 0,0-1,0 1,1-1,-1 1,2-1,-1 0,1 0,0-1,8 10,-3-6,1-1,0 0,1-1,0 0,0-1,1 0,0-1,0 0,1 0,-1-2,1 0,0 0,0-1,0 0,1-2,-1 1,1-2,-1 1,1-2,-1 0,1-1,16-3,-18 2,0 0,0-1,0 0,-1-1,1 0,-1 0,0-2,-1 1,0-1,0-1,0 0,-1 0,0-1,0 0,-1 0,0-1,-1 0,0-1,-1 1,0-1,-1-1,0 1,-1-1,4-13,2-70,-10 94,0 1,0-1,0 0,0 1,0-1,0 1,1-1,-1 1,0-1,0 1,0-1,1 1,-1-1,0 1,1-1,-1 1,0-1,1 1,-1 0,1-1,-1 1,0 0,1-1,-1 1,1 0,-1-1,1 1,-1 0,1 0,0 0,-1-1,1 1,-1 0,1 0,-1 0,1 0,-1 0,1 0,0 0,-1 0,1 0,-1 1,1-1,-1 0,1 0,-1 0,1 1,-1-1,1 1,33 19,-18-9,-10-8,0 0,0-1,-1 1,1-1,1-1,-1 1,8 0,-12-1,0-1,0 0,0 0,0-1,1 1,-1 0,0-1,0 1,0-1,0 0,0 1,0-1,0 0,0 0,0-1,0 1,0 0,-1-1,1 1,0-1,-1 1,0-1,1 0,0-2,10-17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57,'1'4,"-1"0,1-1,0 1,0 0,1-1,-1 1,1 0,0-1,-1 0,2 1,-1-1,0 0,3 3,42 41,-36-37,34 29,2-2,1-3,2-1,1-3,64 29,301 101,-116-68,467 81,326-41,-975-122,229-11,-333 0,-1-1,1 0,-1-1,25-8,-37 11,0-1,-1 1,1 0,0 0,0 0,0-1,-1 1,1 0,0-1,0 1,-1-1,1 1,0-1,-1 1,1-1,0 1,-1-1,1 0,-1 1,1-1,-1 0,1 1,-1-1,0 0,1 0,-1 1,0-1,0 0,1 0,-1 0,0 0,0 1,0-1,0 0,0 0,0 0,0 0,0 1,-1-1,1 0,0 0,0 0,-1 0,1 1,0-1,-1 0,1 1,-1-1,1 0,-1 0,1 1,-2-1,-2-4,-1 1,0 1,0-1,-1 1,-8-5,-14-4,-2 0,1 2,-1 1,-61-10,-137-5,100 13,-859-128,867 117,2-6,-179-66,289 91,0-1,0 0,0 0,1-1,-1 1,1-2,0 1,1-1,-1 0,1-1,0 1,1-1,-1 0,2-1,-1 1,1-1,0 0,0 0,1 0,0-1,1 1,0-1,0 1,0-1,1 0,1 0,0 0,1-11,0-4,1 1,1 0,2 0,0 0,1 1,11-28,-13 42,0 0,0 0,1 0,0 1,0 0,1 0,0 0,10-9,-12 13,1-1,-1 1,1 1,0-1,0 1,0 0,0 0,0 0,0 0,0 1,1 0,-1 0,0 1,1-1,6 1,30 4,70 16,-16-2,-31-10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1669 896,'-112'-5,"1"-6,-153-34,175 28,29 6,-592-93,796 127,131 17,781 92,-1031-129,808 38,-818-42,43-2,-56 3,0 0,0-1,0 1,1-1,-1 1,0-1,0 0,0 0,0 1,0-2,-1 1,1 0,0 0,0 0,-1-1,1 1,-1-1,1 0,1-1,-3 1,0 0,1 1,-1-1,0 0,0 1,0-1,0 0,0 1,-1-1,1 0,0 1,-1-1,1 0,-1 1,0-1,1 1,-1-1,0 1,0-1,0 1,0 0,0-1,-1 1,1 0,0 0,-2-2,-45-34,45 36,-64-41,-3 4,-103-42,-480-151,-21 48,576 158,79 20,-842-203,743 187,93 18,30 7,42 9,229 33,45 9,-311-53,-1 0,0 1,1 0,-1 1,0 0,-1 0,16 11,-19-11,-2-1,1 1,0 0,-1 0,0 0,0 1,0-1,0 1,-1-1,1 1,-1 0,-1 0,1 0,-1 1,2 8,1 19,-2 0,-1 0,-2-1,-7 52,-33 132,34-185,-12 51,2-9,2 0,-8 129,23-190,0 0,1 0,1-1,0 1,0-1,1 1,1-1,0 0,0 0,1 0,0-1,1 1,0-1,1-1,0 1,0-1,1-1,1 1,-1-1,1 0,0-1,1 0,17 9,19 7,1-3,0-1,2-2,66 13,-101-26,267 61,290 27,298-18,-823-72,217 5,-224-12,-39 5,0 0,0 0,0 0,1 0,-1 0,0 0,0 0,0 0,1 0,-1 0,0 0,0 0,0 0,0 0,1-1,-1 1,0 0,0 0,0 0,0 0,1 0,-1 0,0-1,0 1,0 0,0 0,0 0,0 0,1-1,-1 1,0 0,0 0,0 0,0-1,0 1,0 0,0 0,0 0,0-1,0 1,0 0,0 0,0 0,0-1,0 1,0 0,0 0,0 0,-1 0,1-1,0 1,0 0,0 0,0 0,0-1,0 1,0 0,-1 0,1 0,-5-3,0 1,0-1,-1 1,1 1,0-1,-1 1,-7-1,-220-26,185 16,47 12,1 0,-1 0,1 0,-1 0,1 0,0 0,-1-1,1 1,-1 0,1 0,0-1,-1 1,1 0,0 0,-1-1,1 1,0 0,-1-1,1 1,0 0,0-1,-1 1,1-1,0 1,0 0,0-1,0 1,-1-1,1 1,0-1,0 1,0-1,0 1,0 0,0-1,0 1,0-1,0 1,0-1,1 1,-1-1,0 1,0 0,0-1,0 1,1-1,-1 1,0 0,1-1,7-6,0 1,0 0,1 0,0 1,0 1,0-1,0 1,1 1,12-4,-7 2,37-13,-7 4,47-22,-82 31,0 0,-1 0,1-1,-1 0,0-1,-1 0,1 0,-1-1,-1 0,9-11,-15 17,0 0,0 0,0 0,0 0,0 0,-1 0,1 0,-1 0,1-1,-1 1,0 0,0 0,0 0,0 0,0-1,-1 1,1 0,-1 0,1 0,-1 0,0 0,0 0,0 0,0 0,0 0,0 0,0 0,-1 1,1-1,-1 1,1-1,-1 1,0-1,1 1,-1 0,-3-2,-8-5,0 0,0 1,-28-11,40 18,-82-28,-158-32,178 47,51 10,-38-10,47 13,0-1,1 0,-1 0,1 0,-1-1,1 1,0-1,-1 1,1-1,0 0,0 1,0-1,-2-4,3 6,1-1,0 0,0 0,-1 0,1 0,0 0,0 1,0-1,0 0,0 0,1 0,-1 0,0 0,0 0,1 1,-1-1,0 0,1 0,-1 0,1 1,-1-1,1 0,-1 1,1-1,-1 0,1 1,0-1,-1 1,1-1,0 1,-1-1,1 1,1-1,10-7,0 1,1 0,0 1,0 1,0 0,20-5,91-15,-91 20,14-3,74-16,-119 24,-1 0,1 0,0 0,-1-1,1 1,-1-1,0 0,1 1,-1-1,1 0,-1 0,0 1,1-1,-1 0,0-1,2-1,-4 2,0 0,0 0,0 0,-1 1,1-1,0 0,0 0,-1 1,1-1,0 1,-1-1,1 1,0 0,-1-1,1 1,0 0,-1 0,1 0,-3 0,-65-8,0 4,-73 3,-147 19,215-12,-6 3,70-4,22 1,31 2,0-2,84 0,-38-2,1831 52,-1903-55,-47 3,8-2,-198 32,-30 3,249-37,-1 1,1-1,-1 0,1 0,-1 0,1 0,-1 0,1 0,0 0,-1 0,1-1,-1 1,1 0,-1-1,1 1,-2-2,3 2,0-1,0 0,0 1,0-1,0 1,0-1,0 0,0 1,1-1,-1 1,0-1,0 1,1-1,-1 1,0-1,1 1,-1-1,0 1,1-1,-1 1,1 0,-1-1,1 1,-1 0,1-1,0 1,48-31,-45 29,10-6,1 0,-2-1,1-1,-1 0,13-14,-24 22,0 0,0 0,0-1,0 1,-1 0,0-1,1 0,-1 1,0-1,0 0,0 1,0-1,-1 0,1 0,-1 0,0-2,0 2,-1 0,0 0,0 1,0-1,0 1,0-1,0 1,-1-1,1 1,-1 0,0 0,1-1,-1 1,0 1,-1-1,1 0,0 0,0 1,-1-1,-2-1,-17-7,-1 0,0 1,-1 1,1 1,-1 1,-44-5,21 3,-221-35,-1647-147,1886 188,-13 0,46 7,26 5,239 68,337 109,-590-181,66 28,-79-32,0-1,0 1,0 0,0 0,0 0,0 0,0 0,-1 1,1-1,-1 1,0 0,0 0,0 0,0 0,0 0,-1 0,0 0,1 0,0 5,-2-5,0 0,-1 0,1 1,-1-1,0 0,1 0,-1 0,-1 0,1 0,0-1,-1 1,1 0,-1 0,0-1,0 1,0-1,0 0,-1 0,1 0,-5 4,-9 5,0 0,-23 11,32-18,-182 87,34-18,154-73,-6 4,0-1,0 1,0 1,1-1,-9 9,14-12,0-1,1 1,0-1,-1 1,1-1,-1 1,1 0,0-1,-1 1,1 0,0-1,-1 1,1 0,0-1,0 1,0 0,0 0,0-1,0 1,0 0,0-1,0 1,0 0,0 0,0-1,1 1,-1 0,2 1,-1 0,1-1,-1 1,1-1,0 0,-1 1,1-1,0 0,0 0,0 0,0 0,0-1,0 1,3 0,24 6,0-2,53 3,64-4,172-15,150-40,115-40,-541 83,85-19,-112 22,0 0,0 0,0-1,-1-1,18-11,-30 17,0-1,0 1,-1 0,1-1,0 1,-1-1,1 1,0-1,-1 0,0 1,0-1,1 0,-1 0,0 0,0 0,1-4,-2 4,0 1,0 0,0-1,-1 1,1 0,0-1,0 1,-1 0,1-1,-1 1,1 0,-1 0,0-1,1 1,-1 0,0 0,0 0,0 0,0 0,-1-1,-4-2,0-1,0 1,-1 1,1-1,-1 1,0 0,-14-4,-15 0,-1 0,-49-1,7 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678 694,'0'-7,"-1"-1,0 1,-1-1,1 1,-2-1,1 1,-1 0,0 0,0 0,-1 1,0-1,0 1,-1 0,1 0,-9-7,6 5,-1 1,0 0,-1 1,0-1,0 2,0-1,0 1,-1 1,0 0,-14-5,-5 3,0 2,0 0,0 2,-1 1,-51 5,63-3,1 2,-1 0,1 1,0 1,0 0,0 1,1 1,0 1,0 0,-26 19,35-20,0-1,0 2,1-1,0 1,1 0,-1 0,2 1,-1-1,1 1,0 0,1 0,-4 17,6-23,0 1,1-1,-1 1,1 0,-1-1,1 1,0 0,1-1,-1 1,1 0,-1-1,1 1,0-1,0 1,1-1,-1 1,1-1,0 0,0 0,0 0,0 0,0 0,0 0,1 0,0-1,-1 1,1-1,0 0,0 0,0 0,1 0,-1 0,0-1,1 0,-1 1,5 0,10 1,1 0,-1-1,1-1,0-1,-1 0,1-1,-1-1,1-1,-1-1,0-1,0 0,0-1,-1-1,0 0,0-2,-1 0,16-11,-7 3,0-1,-1-1,-1-1,-1-1,0-2,-2 0,-1 0,-1-2,27-47,-36 55,-2-1,0 0,0 0,-2 0,0-1,-1 0,2-29,-6 47,0-1,0 1,0 0,1 0,-1-1,0 1,1 0,-1 0,1 0,-1 0,1 0,0 0,-1-1,1 1,0 0,0 1,0-1,-1 0,1 0,0 0,0 0,2 0,11-13,-4-4,-1-2,0 1,-2-1,0 0,-1-1,-2 1,0-1,2-26,2-5,-4 124,6 491,46-1,-54-550,1 10,0-1,2 1,0-1,1 0,1-1,18 37,-24-55,0-1,0 0,0 1,-1-1,2 1,-1-1,0 0,0 0,0 0,0 0,1 0,-1 0,0 0,1 0,-1 0,1 0,-1-1,1 1,0-1,-1 1,1-1,-1 0,1 1,2-1,-2-1,1 0,-1 0,0 0,0 0,0 0,0 0,0-1,0 1,0 0,0-1,0 0,-1 0,1 1,-1-1,1 0,1-4,9-13,-1 0,-1-1,-1-1,13-39,16-94,-32 124,32-222,-15 78,-22 170,-1 0,1 0,0 0,0 0,0 0,0 0,1 0,-1 1,1-1,0 1,0-1,5-5,-5 8,0 0,0 0,0 0,0 0,1 0,-1 0,0 1,0-1,1 1,-1 0,0 0,1 0,-1 0,0 0,1 0,-1 0,0 1,1-1,-1 1,4 1,1 0,-1 0,1-1,0 0,0 0,0-1,0 0,12-1,-17 0,0 1,0-1,0 1,0-1,0 0,0 0,-1 1,1-1,0 0,-1-1,1 1,-1 0,1 0,-1-1,1 1,-1-1,0 1,0-1,0 1,0-1,0 0,0 0,0 1,0-1,-1 0,1 0,-1 0,1 0,-1 0,0 0,0 0,0-3,0 3,0 0,0-1,0 1,-1 0,1 0,-1 0,1 0,-1 0,0 0,1 0,-1 0,0 0,-1 0,1 0,0 0,0 1,-1-1,1 1,-1-1,1 1,-1-1,0 1,0 0,1 0,-1-1,0 1,0 1,0-1,0 0,0 0,-1 1,1-1,0 1,0 0,0 0,0 0,0 0,-4 0,-3 0,1 1,-1 0,1 0,-1 1,1 0,0 1,-1-1,1 1,-9 6,-64 44,-2 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5008 737,'-200'12,"92"-2,-161 7,-115-2,-113-3,-879-2,-630 17,1864-21,116-3,41-1,72 0,157-1,133 0,112-1,245 2,1556-21,-2230 18,263-21,-308 21,0-2,-1 0,1-1,27-11,-39 14,0-1,1 0,-1 0,0 0,0 0,0 0,-1-1,1 0,0 1,-1-1,0 0,1 0,-1 0,0 0,-1-1,1 1,-1 0,1-1,-1 0,0 1,0-1,-1 1,1-5,0-8,0 1,2-1,-1 1,2 0,7-22,-8 31,0 0,1 0,0 1,0 0,0-1,0 1,1 1,0-1,0 1,0 0,0 0,1 0,0 1,-1-1,10-2,-7 3,39-21,-46 24,-1-1,1 1,0 0,-1-1,1 1,0-1,-1 1,1-1,-1 1,1-1,-1 1,1-1,-1 0,1 1,-1-1,1 0,-1 1,0-1,0 0,1 1,-1-1,0 0,0 0,0 0,0 1,0-1,0 0,0 0,0 1,0-1,0 0,0 0,0 1,0-1,-1 0,1 0,0 1,-1-1,1 0,0 1,-1-1,1 0,-1 1,1-1,-1 1,1-1,-1 1,0-1,1 1,-1-1,0 1,1 0,-1-1,0 1,1 0,-2-1,-18-8,-1 0,0 2,0 0,0 1,-26-3,-20-6,-1780-357,1628 346,200 24,0 0,1 2,-34 2,52-2,1 0,-1 1,0-1,0 0,0 0,1 0,-1 0,0 0,0 0,0 0,0 0,1 0,-1 1,0-1,0 0,0 0,0 0,0 0,1 0,-1 1,0-1,0 0,0 0,0 0,0 1,0-1,0 0,0 0,0 0,0 0,0 1,0-1,0 0,0 0,0 0,0 1,0-1,0 0,0 0,0 0,0 1,0-1,0 0,0 0,0 0,0 1,-1-1,1 0,0 0,0 0,0 0,0 0,0 1,-1-1,1 0,0 0,0 0,0 0,0 0,-1 0,1 0,0 0,0 0,0 1,-1-1,1 0,41 16,184 39,222 39,197 37,-495-100,2526 473,-2426-466,-510-67,180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2692 5261,'307'-16,"-72"2,565 8,117-5,-625-11,-234 14,0-3,103-33,-138 32,-23 11,0 1,0-1,0 1,-1 0,1-1,0 1,0 0,0-1,0 1,0 0,-1-1,1 1,0 0,0 0,0-1,-1 1,1 0,0 0,0-1,-1 1,1 0,0 0,-1 0,1-1,0 1,-1 0,1 0,0 0,-1 0,1 0,0 0,-1 0,1 0,0 0,-1 0,-55-7,-88 6,-283 34,-145 64,477-79,-541 59,-3-63,557-15,-22 1,-183-23,245 17,12 2,0-2,0-1,-30-11,50 15,1-2,-1 0,1 0,-1 0,2-1,-1-1,1 0,0 0,0 0,0-1,1 0,-10-16,-14-32,3-1,2-1,-23-77,42 114,-586-1662,465 1325,-373-988,411 1139,-117-193,-141-173,178 289,268 460,172 324,465 923,-569-1056,463 940,-218-598,-37-65,-77-14,-53 19,-92-234,-80-233,7-3,8-3,190 284,-230-396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1 554,'15'2,"0"0,1 1,-1 0,0 2,-1-1,20 10,21 7,76 14,0-5,251 24,275-28,917-26,-631-4,905 4,-1791 3,0 3,0 2,82 23,-6-2,269 37,135 28,-449-74,222 39,-101-34,309 78,-514-102,46 17,-49-17,0-1,0 0,0 0,-1 1,1-1,0 0,0 1,0-1,-1 1,1-1,0 1,-1 0,1-1,0 1,-1 0,1-1,-1 1,1 0,-1 0,0-1,1 1,-1 0,1 0,-1 0,0 0,0-1,0 1,0 0,1 0,-1 0,0 0,0 0,-1 0,1-1,0 1,0 0,0 0,0 0,-1 0,1 0,0-1,-1 1,1 0,-1 0,1-1,-1 1,1 0,-2 1,-5 3,0-1,0 1,-1-1,1 0,-1 0,0-1,0 0,-9 2,-79 18,-1-3,-167 11,-768 24,-9-47,831-8,-167-1,-87-2,393 2,59 0,39 0,669 0,333-6,-804-3,-203 9,0-1,25-6,-46 8,-1 0,1 0,-1 0,1 0,-1 0,1 0,-1 0,1 0,-1-1,1 1,-1 0,1 0,-1 0,1-1,-1 1,1 0,-1 0,0-1,1 1,-1 0,1-1,-1 1,0-1,1 1,-1 0,0-1,0 1,1-1,-1 1,0-1,0 1,0-1,0 1,1-1,-1 1,0-1,0 1,0-1,0 0,-3-2,0 1,1 0,-1 0,0 0,0 0,0 1,0-1,-1 1,1 0,-7-2,-159-41,-1236-189,1266 210,133 22,-2 0,0-1,0 0,0 0,1-1,-10-4,17 6,-1 1,0 0,1-1,-1 1,0-1,1 1,-1-1,1 1,-1-1,1 0,-1 1,1-1,0 0,-1 1,1-1,0 0,-1 1,1-1,0 0,0 0,0 1,-1-1,1-1,1 0,-1 1,1-1,-1 1,1-1,0 1,0-1,0 1,0-1,0 1,0 0,0-1,0 1,0 0,0 0,3-2,25-16,2 1,0 1,0 1,54-18,-37 15,333-131,295-127,-644 263,-21 10,-1 0,1-1,-1 0,0-1,0 0,-1 0,0-1,13-13,-21 20,-1 0,0-1,1 1,-1-1,0 1,0 0,0-1,1 1,-1-1,0 1,0-1,0 1,0-1,0 1,0-1,0 1,0-1,0 1,0-1,0 1,0-1,0 1,0 0,0-1,-1 1,1-1,0 1,0-1,0 1,-1-1,1 1,0 0,-1-1,1 1,0 0,-1-1,1 1,0 0,-1-1,1 1,-1 0,1 0,-1 0,1-1,0 1,-1 0,1 0,-1 0,1 0,-1 0,1 0,-1 0,0 0,-32-5,31 5,-157-4,74 3,-156-21,234 20,1 1,-1-1,0 0,1 0,0 0,0-1,-1 0,2 0,-7-5,11 7,-1-1,1 1,-1 0,1-1,0 1,0-1,0 0,0 1,0-1,0 0,0 0,0 0,1 0,-1 0,1 0,0 1,-1-1,1 0,0 0,0 0,0 0,0 0,1 0,-1 0,0 0,1 0,-1 0,1 0,0 0,0 0,0 1,2-4,5-8,2 1,-1 1,1 0,1 0,0 1,1 0,0 1,0 0,1 1,16-8,-10 5,-1 0,0-1,23-22,-41 34,1 0,-1-1,0 1,1 0,-1-1,1 1,-1-1,0 1,1-1,-1 1,0 0,0-1,1 1,-1-1,0 1,0-1,0 0,1 1,-1-1,0 1,0-1,0 1,0-1,0 1,0-1,0 1,0-1,-1 0,1 1,0-1,0 1,0-1,0 1,-1-1,1 1,0-1,-1 0,-23-10,-29 2,54 9,33 1,292 2,667 28,6 77,-700-62,388 75,-562-87,-88-19,-37-15,1 0,-1 0,0 0,1 0,-1 1,1-1,-1 0,0 0,1 1,-1-1,0 0,1 0,-1 1,0-1,0 0,1 1,-1-1,0 0,0 1,1-1,-1 0,0 1,0-1,0 1,0-1,0 0,0 1,0-1,1 1,-1-1,0 1,0-1,-1 0,1 1,0 0,-4 1,-1 1,0-1,0 0,0 0,0-1,0 0,-1 0,1 0,0 0,-10-1,-176 11,-116-6,-1147-6,1262-2,122-3,61 2,40-2,111 0,143 12,637 79,-9 54,-908-138,80 12,142 31,-208-35,-25-4,-32 0,33-5,-384 24,389-24,-10 1,1-1,-1 1,1 0,-1 1,1 0,0 1,0 0,0 0,-12 7,21-10,-1 0,0 1,1-1,-1 0,0 1,1-1,-1 1,1-1,-1 1,1-1,-1 1,1 0,-1-1,1 1,-1-1,1 1,0 0,-1-1,1 1,0 0,0 0,0-1,-1 1,1 0,0 0,0-1,0 1,0 0,0-1,0 1,1 0,-1 0,0-1,0 1,0 0,1 0,-1-1,0 1,1 0,-1-1,0 1,1-1,-1 1,1-1,-1 1,1 0,1 0,31 18,-31-17,37 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228 388,'4'2,"-1"0,1 0,-1 1,0 0,1-1,-1 1,-1 0,1 1,0-1,2 5,11 11,-9-14,-1 1,1-1,0 0,1-1,-1 0,1 0,-1 0,1-1,0 0,1-1,-1 0,0 0,1-1,-1 0,1 0,10-1,-6-1,-1-1,0 0,1-1,-1 0,0-1,-1-1,1 1,-1-2,0 0,15-10,-12 6,0 0,-1-1,0 0,-1-1,0-1,-1 0,0 0,-1-1,-1-1,0 1,-1-1,0-1,-2 0,0 0,0 0,4-25,-9 32,0 0,-1 0,0 0,-1 0,1 1,-2-1,1 0,-1 0,-1 1,1-1,-2 1,-3-9,4 12,0 1,0-1,0 1,-1 0,1 0,-1 0,0 1,0-1,0 1,-1 0,1 0,-1 0,0 1,0 0,1-1,-2 2,1-1,0 1,0-1,0 2,-7-2,-1 2,-1 1,1 0,-1 1,1 0,0 1,0 0,0 1,0 1,1 0,-1 1,1 0,1 0,-1 2,1-1,1 2,-18 15,-7 10,2 1,2 1,-36 54,31-39,2 3,3 0,2 2,3 2,-34 106,58-155,0 0,0 1,0-1,1 1,1-1,0 17,0-23,1-1,-1 1,1 0,-1-1,1 1,0-1,0 0,0 1,0-1,1 0,-1 0,1 1,-1-1,1 0,0 0,0-1,0 1,0 0,0-1,0 1,0-1,0 1,1-1,-1 0,0 0,1 0,-1-1,3 2,3-1,0-1,0 1,0-1,0-1,-1 1,1-1,0-1,0 1,-1-2,1 1,-1-1,0 0,1 0,-1-1,-1 0,12-7,2-4,0-1,-1-1,32-35,-30 28,-2-1,24-40,-37 56,-1-1,0 0,0 0,-1 0,-1 0,0-1,0 0,-1 1,0-1,0-17,-2 26,0 0,0 1,0-1,0 0,0 1,0-1,-1 0,1 1,-1-1,1 0,-1 1,0-1,0 1,1-1,-1 1,0-1,0 1,-1 0,1-1,-1 0,0 1,1 1,0-1,-1 1,1 0,0-1,-1 1,1 0,-1 0,1 0,0 0,-1 0,1 0,-1 0,1 0,0 1,-1-1,1 0,0 1,-2 0,-4 3,0-1,1 1,-1 0,1 1,0 0,0 0,-8 9,7-6,1-1,0 1,1 1,0-1,0 1,1 0,0 0,1 0,-5 17,8-23,-1 0,1-1,0 1,0-1,0 1,0 0,0-1,1 1,-1 0,1-1,-1 1,1-1,0 1,0-1,1 1,1 3,0-4,-1 0,0 1,1-1,-1-1,1 1,0 0,0-1,0 1,0-1,-1 0,2 0,-1 0,0 0,0-1,0 1,0-1,5 1,5-3,10 1,-23 1,1 1,-1-1,1 0,-1 0,0 0,1 0,-1 0,1 1,-1-1,0 0,1 0,-1 1,1-1,-1 0,0 1,1-1,-1 0,0 1,0-1,1 0,-1 1,0-1,0 1,0-1,0 1,1-1,-1 0,0 1,0-1,0 1,0-1,0 1,0-1,0 1,0-1,0 1,0-1,0 0,0 1,-1-1,1 1,-9 32,-21 48,-9 28,13 32,19-82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1653 691,'-497'-238,"-598"-196,1035 415,108 35,34 3,1-3,90 6,181-2,-323-18,429 11,538-52,-922 31,1-3,80-22,-212 48,24-8,0 1,1 2,0 1,1 1,-40 23,67-34,0 0,1-1,-1 1,1 0,-1 0,1 0,-1 1,1-1,0 0,-1 1,1-1,0 0,0 1,0 0,0-1,0 1,0-1,1 1,-1 0,0 0,1-1,0 1,-1 3,2-3,0 0,1-1,-1 1,1 0,0-1,-1 1,1-1,0 0,0 0,0 0,0 0,0 0,0 0,0 0,0 0,0-1,0 1,1-1,-1 0,0 0,3 0,55 8,1-2,96-5,127-22,-268 19,63-5,234-32,-294 34,-16 1,-28 0,-15 6,0 2,0 1,1 2,0 2,-62 22,90-27,1 0,-1 1,1 0,-13 9,22-14,-1 1,2 0,-1-1,0 1,0 0,0 0,0 0,0 0,1 0,-1 0,0 0,1 0,-1 0,1 0,-1 0,1 0,0 1,-1-1,1 0,0 0,0 2,0-2,1 1,0 0,-1-1,1 1,0-1,0 1,0-1,0 0,1 1,-1-1,0 0,0 0,1 0,-1 0,1 0,-1 0,1 0,-1 0,1-1,1 1,22 10,0-1,0-2,1-1,37 7,114 6,-127-15,365 20,-414-25,30 1,-49-1,4 0,-92-1,-1 5,1 5,-202 43,275-43,1 2,0 0,1 3,1 0,0 2,1 1,-27 22,0 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2875 323,'-7'0,"-35"0,-57-6,-58-10,-70-14,-61-17,-49-5,-20-2,17 9,27 12,46 12,63 9,58 7,55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0,'4551'0,"-4486"0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46,'13'0,"38"0,44 0,51 0,48 0,24 0,-5 0,-25 0,-32 0,-35 0,-39-6,-26-3,-23-6,-17-1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0 195,'1'-2,"-1"0,0 0,1 0,-1 0,1 0,0 0,-1 1,1-1,0 0,0 0,0 1,1-1,-1 0,0 1,1-1,-1 1,0 0,1-1,0 1,-1 0,1 0,3-1,48-19,-45 18,100-27,1 4,221-22,232 20,-536 28,1322 0,-884 42,-6 34,-106-16,-257-46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1 121,'4'-3,"1"0,-1 1,1 0,0-1,0 2,0-1,0 0,0 1,0 0,0 0,9 0,0 0,61-6,1 3,111 10,-102-2,2605 23,-2050-30,-599 3,445-15,335-9,-629 24,553-2,-427-31,-49 3,1003 13,-997 19,-114-1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1 121,'0'-1,"0"0,0 0,1 0,-1-1,0 1,1 0,0 0,-1 0,1 0,-1 0,1 0,0 0,0 0,-1 1,1-1,0 0,0 0,0 1,0-1,0 0,0 1,0-1,0 1,1-1,-1 1,0 0,2-1,37-6,-33 6,301-11,-88 7,-203 4,142-9,176-35,-298 39,73-4,-79 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1 126,'8'7,"0"0,1-1,0 0,1-1,-1 0,1 0,0-1,0 0,0-1,0 0,13 1,18 2,66 1,-67-5,1044 7,-635-13,-330 4,273-5,-275-2,150-28,-216 26,0 1,0-3,0-1,92-38,-140 49,0 0,0 0,0 0,-1-1,1 1,0-1,-1 1,1-1,-1 0,1 0,-1-1,0 1,0 0,0-1,0 1,0-1,-1 0,1 1,-1-1,2-4,-5-14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1 314,'13'0,"38"0,63 0,65-14,56-10,34-8,11-12,-21-5,-36-1,-55 1,-64 17,-48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1,'13'0,"38"0,50 13,48 11,31 2,32-4,27-6,-1-12,-28-6,-30-10,-38-3,-44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4:37:09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0 194,'1816'0,"-1746"-5,0-2,0-4,134-39,30-5,-139 38,218-30,-258 46,-1 2,1 3,-1 2,81 20,83 10,-174-34,-1 3,1 1,-2 3,63 19,-50-10,2-3,0-2,0-3,117 6,-188-18,1 0,0 0,0-1,0-1,-16-7,-14-6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BD5E9-AE33-33C9-4A28-A80347DD5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7B9CA6-08DD-AC62-7B0E-140CB9230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2386C-FCB9-78C7-C709-9276B1BD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75325-2A0B-93D5-9367-921318EE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0B1E7B-A688-7B27-9FC5-833D9610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501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ADA25-C561-7C5E-0704-C138CD7D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85AF42-3925-2DE9-5054-92103D24A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6BAD3-7CD8-C3E3-DB05-481A9A5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ACB3C-6A99-A162-5A1C-1D427DFE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AA975E-B71F-E090-D593-1C20EC66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157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334477-097E-27E6-F110-E12228F72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BBC3F-50E1-C74D-2C47-D2C40F949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B137A-35DD-691C-9045-A374D031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C1F9B1-4A0D-C71D-D916-98A7F45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386BB-3713-54B7-9E1B-C817D1E0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133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69F28-401D-4C46-5163-03BFFBC0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20320-A957-28CF-3071-31408F7B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91BD5-91CD-E7FD-B4DB-933EDB95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C2A18-CC97-6289-AE7D-0CC19F0D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BD713-0B46-3414-9D0F-BAB7F342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27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34F6C-4ED9-A6AD-53D9-D3DB481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C40932-8C8C-EBD6-E568-158EF71F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07F6A-7A6E-E93C-07EE-179A43CF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65AB30-5153-5071-F754-3399123B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27E221-49E5-5CB9-8DC2-9FB1FFAB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9007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24AF3-94FD-13E3-5407-0EA4179A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7BF08-BE29-69D5-1950-87752AF58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0FB751-8FEA-6737-BE71-95742A0FA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26D2A8-9A75-203F-8452-4B693BBE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BA2026-F91E-8012-2428-5C463E0C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16B45-32D1-6529-31BB-43CB335E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080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09D8D-6C21-61D0-D863-467A6E3A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D35D3-9C84-D426-E4A8-282E61A3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264339-BE1A-F56B-DE66-1179F729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FDA4B5-7A28-DB39-2552-5CA133353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E3285D-19CA-FCA3-F899-D562416A5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A024DC-7BBF-3E40-DF41-A3EA7A48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7DA0DF-9A85-4F51-E896-5FD04674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76B859-D909-6814-2A6E-9C462773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065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A31D8-6885-E665-D79D-42B3ED8B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C32E5E-23F4-A6D1-BDBE-ED197921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3278CC-C7C3-C7D2-C9F4-B4EB574B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6E1C72-7A0F-8E01-7781-D7A94C70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49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9A17BB-5D0C-0CD4-72A5-4C1C02CC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4D4A67-5980-9032-BC99-1EED3B31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FFEC1F-C8A3-87C0-00E5-F9B0B4A7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374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AC5B-BF0C-262C-1DE7-719F7145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CA5CCA-60C7-51EA-051A-1AF5CE53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CE2717-C7DE-F480-FB08-A2D3C3524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C7A74B-E561-7E46-3F60-3C059D97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08CE28-C73C-98DF-B84F-8E3EC4CA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896223-F3E5-5A8F-72A6-CFCC4602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213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418B-06FB-6792-7705-DBD32D41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7F1CD5-FA89-7A21-79F5-E9AB1F541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424577-9C72-6AF7-1A0C-9998E9C31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3E8B7F-AD8D-AAB5-DC09-F5C3972B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4A7787-5025-7689-FF73-F0969643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80B055-66B6-BCDA-1838-7A1F52FD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969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68C106-D9DB-F3B2-8D08-EBE9463A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5B39F6-D3FD-DC5F-8827-5BC6AC96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63E11-5726-AEE8-F886-83C532DEB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E12DA-B5C8-4A43-BABC-07BC6DDA4C9A}" type="datetimeFigureOut">
              <a:rPr lang="es-GT" smtClean="0"/>
              <a:t>2/07/2025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8C8EB-98B9-F1CC-7865-0F2381162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FD3E1-98AB-89AE-427E-3A4971D9F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0612B-58BD-42EF-B0CF-0F1597E68B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569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3.xml"/><Relationship Id="rId4" Type="http://schemas.openxmlformats.org/officeDocument/2006/relationships/image" Target="../media/image2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1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customXml" Target="../ink/ink18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customXml" Target="../ink/ink20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customXml" Target="../ink/ink2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customXml" Target="../ink/ink25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customXml" Target="../ink/ink30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customXml" Target="../ink/ink32.xml"/><Relationship Id="rId10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customXml" Target="../ink/ink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8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10.xml"/><Relationship Id="rId4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customXml" Target="../ink/ink42.xml"/><Relationship Id="rId4" Type="http://schemas.openxmlformats.org/officeDocument/2006/relationships/image" Target="../media/image11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customXml" Target="../ink/ink44.xml"/><Relationship Id="rId4" Type="http://schemas.openxmlformats.org/officeDocument/2006/relationships/image" Target="../media/image11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customXml" Target="../ink/ink46.xml"/><Relationship Id="rId4" Type="http://schemas.openxmlformats.org/officeDocument/2006/relationships/image" Target="../media/image12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A2431E-594B-78A8-390E-E25C2AFD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70" y="915227"/>
            <a:ext cx="3929576" cy="50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3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A1A58E-C721-1A85-D7EE-EDE789CB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02" y="1171260"/>
            <a:ext cx="3905795" cy="45154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C04EDE8-FAFA-9FED-EB8E-F4CC55651E5C}"/>
                  </a:ext>
                </a:extLst>
              </p14:cNvPr>
              <p14:cNvContentPartPr/>
              <p14:nvPr/>
            </p14:nvContentPartPr>
            <p14:xfrm>
              <a:off x="4402994" y="1406548"/>
              <a:ext cx="1153080" cy="189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C04EDE8-FAFA-9FED-EB8E-F4CC55651E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9354" y="1298548"/>
                <a:ext cx="12607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A2375E2-B27F-9990-2B13-5A1E15CEC21A}"/>
                  </a:ext>
                </a:extLst>
              </p14:cNvPr>
              <p14:cNvContentPartPr/>
              <p14:nvPr/>
            </p14:nvContentPartPr>
            <p14:xfrm>
              <a:off x="4824554" y="5057308"/>
              <a:ext cx="1302480" cy="1198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A2375E2-B27F-9990-2B13-5A1E15CEC2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0914" y="4949308"/>
                <a:ext cx="1410120" cy="3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271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6163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041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919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9377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98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C59EEF-3D29-3CF6-52B8-9D7D926D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2019103"/>
            <a:ext cx="4801270" cy="28197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258D7E3-1564-95AB-D115-BF05D7A16C18}"/>
                  </a:ext>
                </a:extLst>
              </p14:cNvPr>
              <p14:cNvContentPartPr/>
              <p14:nvPr/>
            </p14:nvContentPartPr>
            <p14:xfrm>
              <a:off x="4022834" y="3165868"/>
              <a:ext cx="1780920" cy="280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258D7E3-1564-95AB-D115-BF05D7A16C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9194" y="3057868"/>
                <a:ext cx="1888560" cy="243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26416500-F34C-091B-6C57-EE9B8B779558}"/>
              </a:ext>
            </a:extLst>
          </p:cNvPr>
          <p:cNvSpPr txBox="1"/>
          <p:nvPr/>
        </p:nvSpPr>
        <p:spPr>
          <a:xfrm>
            <a:off x="2968031" y="1076389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Corregir combinaciones pero yo lo tengo bien </a:t>
            </a:r>
            <a:endParaRPr lang="es-GT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25C718-96E7-55B9-F62D-0CA66549296C}"/>
              </a:ext>
            </a:extLst>
          </p:cNvPr>
          <p:cNvSpPr txBox="1"/>
          <p:nvPr/>
        </p:nvSpPr>
        <p:spPr>
          <a:xfrm>
            <a:off x="5146556" y="5015040"/>
            <a:ext cx="189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Supongamos que este bien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5463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41025E-9945-77F0-F91D-A9C2F857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86" y="737613"/>
            <a:ext cx="5515745" cy="29912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EBC436E-4119-5566-9579-EE39804EE9F8}"/>
                  </a:ext>
                </a:extLst>
              </p14:cNvPr>
              <p14:cNvContentPartPr/>
              <p14:nvPr/>
            </p14:nvContentPartPr>
            <p14:xfrm>
              <a:off x="2404994" y="843508"/>
              <a:ext cx="516960" cy="2394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EBC436E-4119-5566-9579-EE39804EE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0994" y="735508"/>
                <a:ext cx="6246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BEBDB4B-B738-E683-8FF4-80B97AB71EE8}"/>
                  </a:ext>
                </a:extLst>
              </p14:cNvPr>
              <p14:cNvContentPartPr/>
              <p14:nvPr/>
            </p14:nvContentPartPr>
            <p14:xfrm>
              <a:off x="3417674" y="2742508"/>
              <a:ext cx="823680" cy="572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BEBDB4B-B738-E683-8FF4-80B97AB71E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4034" y="2634868"/>
                <a:ext cx="93132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59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F90859-DD3B-263B-FBA3-1A556AE3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2128656"/>
            <a:ext cx="4429743" cy="26006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0B3C7E3-47F8-0495-EBE5-CEAA7CF90C56}"/>
                  </a:ext>
                </a:extLst>
              </p14:cNvPr>
              <p14:cNvContentPartPr/>
              <p14:nvPr/>
            </p14:nvContentPartPr>
            <p14:xfrm>
              <a:off x="4093034" y="2470348"/>
              <a:ext cx="1876680" cy="2170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0B3C7E3-47F8-0495-EBE5-CEAA7CF90C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9034" y="2362348"/>
                <a:ext cx="19843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C7F5604-45A3-9C67-77B6-5CAD2A9BDB99}"/>
                  </a:ext>
                </a:extLst>
              </p14:cNvPr>
              <p14:cNvContentPartPr/>
              <p14:nvPr/>
            </p14:nvContentPartPr>
            <p14:xfrm>
              <a:off x="5345114" y="4079188"/>
              <a:ext cx="1364040" cy="2829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C7F5604-45A3-9C67-77B6-5CAD2A9BDB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1474" y="3971548"/>
                <a:ext cx="1471680" cy="4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48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90F0CA-F4B7-00D4-32A9-41020462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28" y="1952419"/>
            <a:ext cx="4791744" cy="2953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E489451-5B84-1E61-B42D-E8CB93F3456C}"/>
                  </a:ext>
                </a:extLst>
              </p14:cNvPr>
              <p14:cNvContentPartPr/>
              <p14:nvPr/>
            </p14:nvContentPartPr>
            <p14:xfrm>
              <a:off x="4192034" y="2939788"/>
              <a:ext cx="1312920" cy="291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E489451-5B84-1E61-B42D-E8CB93F345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8034" y="2832148"/>
                <a:ext cx="14205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9EEC6EA-31FE-16CD-D8FB-D527D9786068}"/>
                  </a:ext>
                </a:extLst>
              </p14:cNvPr>
              <p14:cNvContentPartPr/>
              <p14:nvPr/>
            </p14:nvContentPartPr>
            <p14:xfrm>
              <a:off x="6273914" y="3523708"/>
              <a:ext cx="1632240" cy="493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9EEC6EA-31FE-16CD-D8FB-D527D97860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0274" y="3415708"/>
                <a:ext cx="17398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90470425-1BA9-D44E-9629-5074FF69D5CF}"/>
              </a:ext>
            </a:extLst>
          </p:cNvPr>
          <p:cNvSpPr txBox="1"/>
          <p:nvPr/>
        </p:nvSpPr>
        <p:spPr>
          <a:xfrm>
            <a:off x="4963495" y="4259250"/>
            <a:ext cx="22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Modificcar</a:t>
            </a:r>
            <a:r>
              <a:rPr lang="es-ES" dirty="0"/>
              <a:t> este material por defecto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5874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86C864-9CD8-588B-261C-4A5A17C5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1861919"/>
            <a:ext cx="6639852" cy="3134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463D1F-33DC-2BD5-2F63-440653DCF8DF}"/>
                  </a:ext>
                </a:extLst>
              </p14:cNvPr>
              <p14:cNvContentPartPr/>
              <p14:nvPr/>
            </p14:nvContentPartPr>
            <p14:xfrm>
              <a:off x="5457794" y="2376748"/>
              <a:ext cx="760680" cy="730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463D1F-33DC-2BD5-2F63-440653DCF8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4154" y="2269108"/>
                <a:ext cx="868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473AECE-8751-0990-ECF9-924AE80765BA}"/>
                  </a:ext>
                </a:extLst>
              </p14:cNvPr>
              <p14:cNvContentPartPr/>
              <p14:nvPr/>
            </p14:nvContentPartPr>
            <p14:xfrm>
              <a:off x="4445114" y="3657268"/>
              <a:ext cx="1975320" cy="259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473AECE-8751-0990-ECF9-924AE80765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1114" y="3549268"/>
                <a:ext cx="20829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30306FC-3B83-E0DD-6019-AAAFFF3CEECE}"/>
                  </a:ext>
                </a:extLst>
              </p14:cNvPr>
              <p14:cNvContentPartPr/>
              <p14:nvPr/>
            </p14:nvContentPartPr>
            <p14:xfrm>
              <a:off x="4346474" y="3938068"/>
              <a:ext cx="495720" cy="158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30306FC-3B83-E0DD-6019-AAAFFF3CEE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92834" y="3830068"/>
                <a:ext cx="603360" cy="2314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FA93C99-48A2-92FB-3808-6452F4A4F585}"/>
              </a:ext>
            </a:extLst>
          </p:cNvPr>
          <p:cNvSpPr txBox="1"/>
          <p:nvPr/>
        </p:nvSpPr>
        <p:spPr>
          <a:xfrm>
            <a:off x="4048560" y="4648349"/>
            <a:ext cx="2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Cmabiamos</a:t>
            </a:r>
            <a:r>
              <a:rPr lang="es-ES" dirty="0"/>
              <a:t> solo eso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3094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BDAE37-6BE8-F452-BA94-0D95BD311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8" y="1242707"/>
            <a:ext cx="4582164" cy="437258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6F4F3D1-7CE9-C0A3-CEC7-9F4A07551FD4}"/>
              </a:ext>
            </a:extLst>
          </p:cNvPr>
          <p:cNvSpPr txBox="1"/>
          <p:nvPr/>
        </p:nvSpPr>
        <p:spPr>
          <a:xfrm>
            <a:off x="5641144" y="296828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4193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82C0E5-144C-669A-0010-2E34083C7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1675605"/>
            <a:ext cx="4763165" cy="297221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4AFAD9-0CD4-8C4B-2A44-9A7809A218A2}"/>
              </a:ext>
            </a:extLst>
          </p:cNvPr>
          <p:cNvSpPr txBox="1"/>
          <p:nvPr/>
        </p:nvSpPr>
        <p:spPr>
          <a:xfrm>
            <a:off x="5641144" y="296828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8296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B5C510-3A8E-BC4D-7BA3-E66DBD1D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55" y="2781209"/>
            <a:ext cx="368668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372C9E-C56C-85CA-29E2-F2A3F454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709497"/>
            <a:ext cx="4753638" cy="343900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0C37547-23AD-2D76-FA19-C5DA6DAB29F8}"/>
              </a:ext>
            </a:extLst>
          </p:cNvPr>
          <p:cNvSpPr txBox="1"/>
          <p:nvPr/>
        </p:nvSpPr>
        <p:spPr>
          <a:xfrm>
            <a:off x="4576689" y="4079631"/>
            <a:ext cx="177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Menor espesor de </a:t>
            </a:r>
            <a:r>
              <a:rPr lang="es-ES" dirty="0" err="1"/>
              <a:t>zapta</a:t>
            </a:r>
            <a:r>
              <a:rPr lang="es-ES" dirty="0"/>
              <a:t> según la norma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5967C4A-1CC7-4878-E4E8-8CF55756941C}"/>
                  </a:ext>
                </a:extLst>
              </p14:cNvPr>
              <p14:cNvContentPartPr/>
              <p14:nvPr/>
            </p14:nvContentPartPr>
            <p14:xfrm>
              <a:off x="5908154" y="2264428"/>
              <a:ext cx="1082520" cy="554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5967C4A-1CC7-4878-E4E8-8CF5575694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4514" y="2156788"/>
                <a:ext cx="11901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C641C88-9AB9-AC80-4771-DEE68D4C5114}"/>
                  </a:ext>
                </a:extLst>
              </p14:cNvPr>
              <p14:cNvContentPartPr/>
              <p14:nvPr/>
            </p14:nvContentPartPr>
            <p14:xfrm>
              <a:off x="6808514" y="3896308"/>
              <a:ext cx="2159280" cy="298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C641C88-9AB9-AC80-4771-DEE68D4C51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4514" y="3788668"/>
                <a:ext cx="2266920" cy="245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C44719DC-2985-BCEB-308F-5CA45E31DE36}"/>
              </a:ext>
            </a:extLst>
          </p:cNvPr>
          <p:cNvSpPr txBox="1"/>
          <p:nvPr/>
        </p:nvSpPr>
        <p:spPr>
          <a:xfrm>
            <a:off x="6498652" y="4079631"/>
            <a:ext cx="2831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cimientos en footing para cimientos que considera la capacidad la cortante, PARA ELEMENTO DE MAYOR ESPESOR FOOTING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0091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C20DE4-2FA5-D2F9-A16E-24CD43DA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66" y="1404655"/>
            <a:ext cx="317226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7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C2ADE2-EBEA-993A-24A3-28D34E4D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28" y="1042654"/>
            <a:ext cx="4610743" cy="47726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1F8876-280E-0F3C-3F32-B0764188F2EC}"/>
              </a:ext>
            </a:extLst>
          </p:cNvPr>
          <p:cNvSpPr txBox="1"/>
          <p:nvPr/>
        </p:nvSpPr>
        <p:spPr>
          <a:xfrm>
            <a:off x="5641144" y="296828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95922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E7786C-3FE7-F66A-5176-899B1FAF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9" y="1033128"/>
            <a:ext cx="4667901" cy="479174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B25E0E-87FE-42FE-8DC1-2AA454F1E5CE}"/>
              </a:ext>
            </a:extLst>
          </p:cNvPr>
          <p:cNvSpPr txBox="1"/>
          <p:nvPr/>
        </p:nvSpPr>
        <p:spPr>
          <a:xfrm>
            <a:off x="4107765" y="3713871"/>
            <a:ext cx="72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 AL FINAL SE CAMBIO EL CONCRETO 3000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21249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2F11D8-2AB8-CB00-5E3F-BDBCE821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1" y="1085523"/>
            <a:ext cx="4572638" cy="46869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6CDDE3B-D0EE-736C-45B4-D90A90CF54AC}"/>
              </a:ext>
            </a:extLst>
          </p:cNvPr>
          <p:cNvSpPr txBox="1"/>
          <p:nvPr/>
        </p:nvSpPr>
        <p:spPr>
          <a:xfrm>
            <a:off x="5359789" y="3742006"/>
            <a:ext cx="254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Hacer otra propiedad pero cambiar a </a:t>
            </a:r>
            <a:r>
              <a:rPr lang="es-ES" dirty="0" err="1"/>
              <a:t>stiff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B9FE493-FA7E-64DD-712C-8E7DD3DD2A3C}"/>
                  </a:ext>
                </a:extLst>
              </p14:cNvPr>
              <p14:cNvContentPartPr/>
              <p14:nvPr/>
            </p14:nvContentPartPr>
            <p14:xfrm>
              <a:off x="5372834" y="3104668"/>
              <a:ext cx="3443400" cy="4280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B9FE493-FA7E-64DD-712C-8E7DD3DD2A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8834" y="2996668"/>
                <a:ext cx="3551040" cy="6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369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45D213-C99E-F546-9C50-E4B04F72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2114366"/>
            <a:ext cx="4848902" cy="26292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9BF45E-CA1E-2D4C-3D2E-15B7AE6BAAAA}"/>
              </a:ext>
            </a:extLst>
          </p:cNvPr>
          <p:cNvSpPr txBox="1"/>
          <p:nvPr/>
        </p:nvSpPr>
        <p:spPr>
          <a:xfrm>
            <a:off x="4698609" y="4420467"/>
            <a:ext cx="284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11328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31B177-80AA-4E71-9650-BF5D5F16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13" y="2557341"/>
            <a:ext cx="4115374" cy="17433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8FFD971-F114-A781-14C8-2E7854371FB9}"/>
              </a:ext>
            </a:extLst>
          </p:cNvPr>
          <p:cNvSpPr txBox="1"/>
          <p:nvPr/>
        </p:nvSpPr>
        <p:spPr>
          <a:xfrm>
            <a:off x="3249635" y="4600136"/>
            <a:ext cx="25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Definiendo varillas de refuerzo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5821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B25619-62D8-3671-2A0C-03D6CC9F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638050"/>
            <a:ext cx="5868219" cy="35819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34AEC54-0033-F5BB-FF68-E24BF3749477}"/>
              </a:ext>
            </a:extLst>
          </p:cNvPr>
          <p:cNvSpPr txBox="1"/>
          <p:nvPr/>
        </p:nvSpPr>
        <p:spPr>
          <a:xfrm>
            <a:off x="4571999" y="3319975"/>
            <a:ext cx="268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Hacer lo mismo  como en etabs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1441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78AF0B-2039-44EB-AEFA-9EBD22899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39" y="2328709"/>
            <a:ext cx="4096322" cy="22005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6E6E986-A333-EEFE-7130-E56A89A40256}"/>
              </a:ext>
            </a:extLst>
          </p:cNvPr>
          <p:cNvSpPr txBox="1"/>
          <p:nvPr/>
        </p:nvSpPr>
        <p:spPr>
          <a:xfrm>
            <a:off x="3924885" y="3882960"/>
            <a:ext cx="3108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Definiendo coeficiente de balastro o rigidez del suelo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propiedad inherente del suelo, según el encargado del suelo o análisis axial o de ondas en suelo o algún otro estudio del suelo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6428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35892C-188C-00A1-044A-3C9E6CB64A6C}"/>
              </a:ext>
            </a:extLst>
          </p:cNvPr>
          <p:cNvSpPr txBox="1"/>
          <p:nvPr/>
        </p:nvSpPr>
        <p:spPr>
          <a:xfrm>
            <a:off x="1139483" y="801858"/>
            <a:ext cx="89751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/>
              <a:t>Valor soporte VS</a:t>
            </a:r>
            <a:endParaRPr lang="es-GT" sz="13800" dirty="0"/>
          </a:p>
        </p:txBody>
      </p:sp>
    </p:spTree>
    <p:extLst>
      <p:ext uri="{BB962C8B-B14F-4D97-AF65-F5344CB8AC3E}">
        <p14:creationId xmlns:p14="http://schemas.microsoft.com/office/powerpoint/2010/main" val="4186321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369-51C8-4720-4AC0-E0C67A6A1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A4D5950-09E7-0958-9249-6E113E39D004}"/>
              </a:ext>
            </a:extLst>
          </p:cNvPr>
          <p:cNvSpPr txBox="1"/>
          <p:nvPr/>
        </p:nvSpPr>
        <p:spPr>
          <a:xfrm>
            <a:off x="1026941" y="394692"/>
            <a:ext cx="89751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/>
              <a:t>DEFORMACION MAXIMA AS</a:t>
            </a:r>
            <a:endParaRPr lang="es-GT" sz="13800" dirty="0"/>
          </a:p>
        </p:txBody>
      </p:sp>
    </p:spTree>
    <p:extLst>
      <p:ext uri="{BB962C8B-B14F-4D97-AF65-F5344CB8AC3E}">
        <p14:creationId xmlns:p14="http://schemas.microsoft.com/office/powerpoint/2010/main" val="2238396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6B79-E58A-A3B5-0F49-4E15C0040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8E53C4-55D1-FFCA-9FF4-780D983EBC47}"/>
              </a:ext>
            </a:extLst>
          </p:cNvPr>
          <p:cNvSpPr txBox="1"/>
          <p:nvPr/>
        </p:nvSpPr>
        <p:spPr>
          <a:xfrm>
            <a:off x="1195754" y="394692"/>
            <a:ext cx="89751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/>
              <a:t>FACTOR DE SEGURIDAD FS</a:t>
            </a:r>
            <a:endParaRPr lang="es-GT" sz="13800" dirty="0"/>
          </a:p>
        </p:txBody>
      </p:sp>
    </p:spTree>
    <p:extLst>
      <p:ext uri="{BB962C8B-B14F-4D97-AF65-F5344CB8AC3E}">
        <p14:creationId xmlns:p14="http://schemas.microsoft.com/office/powerpoint/2010/main" val="249795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31951B-E717-52A7-5BC6-232677A3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1437997"/>
            <a:ext cx="414395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3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FDA4117-16CB-5E52-8CB9-47D463A06415}"/>
              </a:ext>
            </a:extLst>
          </p:cNvPr>
          <p:cNvSpPr txBox="1"/>
          <p:nvPr/>
        </p:nvSpPr>
        <p:spPr>
          <a:xfrm>
            <a:off x="2996415" y="1613118"/>
            <a:ext cx="51487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VS 21.5 tnm2</a:t>
            </a:r>
          </a:p>
          <a:p>
            <a:r>
              <a:rPr lang="es-ES" sz="2800" b="1" dirty="0" err="1"/>
              <a:t>Fs</a:t>
            </a:r>
            <a:r>
              <a:rPr lang="es-ES" sz="2800" b="1" dirty="0"/>
              <a:t> 3</a:t>
            </a:r>
          </a:p>
          <a:p>
            <a:r>
              <a:rPr lang="es-ES" sz="2800" b="1" dirty="0"/>
              <a:t>Asentamiento máximo permitido del suelo de 2cm</a:t>
            </a:r>
            <a:endParaRPr lang="es-GT" sz="28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A68D40-590C-FC0E-4730-DEAA373DC614}"/>
              </a:ext>
            </a:extLst>
          </p:cNvPr>
          <p:cNvSpPr txBox="1"/>
          <p:nvPr/>
        </p:nvSpPr>
        <p:spPr>
          <a:xfrm>
            <a:off x="2996415" y="4262510"/>
            <a:ext cx="2672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K = vs por </a:t>
            </a:r>
            <a:r>
              <a:rPr lang="es-ES" dirty="0" err="1"/>
              <a:t>fs</a:t>
            </a:r>
            <a:r>
              <a:rPr lang="es-ES" dirty="0"/>
              <a:t> dividido triangulo </a:t>
            </a:r>
            <a:r>
              <a:rPr lang="es-ES" dirty="0" err="1"/>
              <a:t>max</a:t>
            </a:r>
            <a:endParaRPr lang="es-ES" dirty="0"/>
          </a:p>
          <a:p>
            <a:endParaRPr lang="es-ES" dirty="0"/>
          </a:p>
          <a:p>
            <a:r>
              <a:rPr lang="es-ES" dirty="0"/>
              <a:t>K= 21.5 * 3 / 0.02 = 3225 ton/m2/m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59785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08F6C6-BAC2-37B6-B150-71610FFD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77" y="1777756"/>
            <a:ext cx="3458058" cy="6858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14A529-9A62-B7DA-587D-237F64EA2D13}"/>
              </a:ext>
            </a:extLst>
          </p:cNvPr>
          <p:cNvSpPr txBox="1"/>
          <p:nvPr/>
        </p:nvSpPr>
        <p:spPr>
          <a:xfrm>
            <a:off x="5641143" y="2968283"/>
            <a:ext cx="199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Midificar</a:t>
            </a:r>
            <a:r>
              <a:rPr lang="es-ES" dirty="0"/>
              <a:t>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A53BFD-9E72-52B7-DE31-79FFC12CB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81" y="3520386"/>
            <a:ext cx="5953956" cy="240063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E1DEF61-9449-26A8-7226-9262764531B4}"/>
              </a:ext>
            </a:extLst>
          </p:cNvPr>
          <p:cNvSpPr txBox="1"/>
          <p:nvPr/>
        </p:nvSpPr>
        <p:spPr>
          <a:xfrm>
            <a:off x="5514534" y="3520386"/>
            <a:ext cx="326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Meter el valor de 3225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84920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3CBA78-72A2-C895-A0C6-DAF01468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44" y="600462"/>
            <a:ext cx="4210638" cy="49536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9F0F79-F027-DAD4-DA0B-9974C5DB616B}"/>
              </a:ext>
            </a:extLst>
          </p:cNvPr>
          <p:cNvSpPr txBox="1"/>
          <p:nvPr/>
        </p:nvSpPr>
        <p:spPr>
          <a:xfrm>
            <a:off x="5641144" y="294718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07090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ABD8B7-EE20-943D-503A-60AF9137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4" y="2419209"/>
            <a:ext cx="4201111" cy="20195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FB0136-BA39-9CE5-1EB0-0C267BA03E4B}"/>
              </a:ext>
            </a:extLst>
          </p:cNvPr>
          <p:cNvSpPr txBox="1"/>
          <p:nvPr/>
        </p:nvSpPr>
        <p:spPr>
          <a:xfrm>
            <a:off x="3305906" y="844061"/>
            <a:ext cx="301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Trazar zapata a partir del punto </a:t>
            </a:r>
            <a:r>
              <a:rPr lang="es-ES" dirty="0" err="1"/>
              <a:t>centroidal</a:t>
            </a:r>
            <a:r>
              <a:rPr lang="es-ES" dirty="0"/>
              <a:t>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48B4E72-9B73-2E61-AB71-9FB6E2E1BDDD}"/>
                  </a:ext>
                </a:extLst>
              </p14:cNvPr>
              <p14:cNvContentPartPr/>
              <p14:nvPr/>
            </p14:nvContentPartPr>
            <p14:xfrm>
              <a:off x="3910514" y="3249388"/>
              <a:ext cx="554040" cy="1011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48B4E72-9B73-2E61-AB71-9FB6E2E1BD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6874" y="3141388"/>
                <a:ext cx="661680" cy="3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368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87574C-E190-41FA-9DB0-C4FFF054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050" y="2481130"/>
            <a:ext cx="3219899" cy="18957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AD004D2-C967-1F08-12F8-92A0704D1926}"/>
              </a:ext>
            </a:extLst>
          </p:cNvPr>
          <p:cNvSpPr txBox="1"/>
          <p:nvPr/>
        </p:nvSpPr>
        <p:spPr>
          <a:xfrm>
            <a:off x="4979963" y="5162843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Datos a ingresar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48976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350EAD-7647-4FE9-B005-334D5E15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59" y="1217245"/>
            <a:ext cx="6642001" cy="332662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DDCC36-3468-CA64-FCEA-8A0373F44D6A}"/>
              </a:ext>
            </a:extLst>
          </p:cNvPr>
          <p:cNvSpPr txBox="1"/>
          <p:nvPr/>
        </p:nvSpPr>
        <p:spPr>
          <a:xfrm>
            <a:off x="5641143" y="2968283"/>
            <a:ext cx="474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Solo </a:t>
            </a:r>
            <a:r>
              <a:rPr lang="es-ES" dirty="0" err="1"/>
              <a:t>prsionar</a:t>
            </a:r>
            <a:r>
              <a:rPr lang="es-ES" dirty="0"/>
              <a:t> con un clic el lugar donde se </a:t>
            </a:r>
            <a:r>
              <a:rPr lang="es-ES" dirty="0" err="1"/>
              <a:t>har</a:t>
            </a:r>
            <a:r>
              <a:rPr lang="es-ES" dirty="0"/>
              <a:t> ala zapata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25368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972161-B1A3-28A2-7FC3-E8E946B3D13F}"/>
              </a:ext>
            </a:extLst>
          </p:cNvPr>
          <p:cNvSpPr txBox="1"/>
          <p:nvPr/>
        </p:nvSpPr>
        <p:spPr>
          <a:xfrm>
            <a:off x="3066756" y="703385"/>
            <a:ext cx="32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Ahora dibujar zona </a:t>
            </a:r>
            <a:r>
              <a:rPr lang="es-ES" b="1" dirty="0" err="1"/>
              <a:t>rigida</a:t>
            </a:r>
            <a:r>
              <a:rPr lang="es-ES" b="1" dirty="0"/>
              <a:t> de la columna</a:t>
            </a:r>
            <a:endParaRPr lang="es-GT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F469E6-F5E8-1B33-10E1-2E21F63D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6" y="1793460"/>
            <a:ext cx="5849166" cy="34961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8DA7FD8-8CEF-F595-A3B8-EAA47BEF3C6C}"/>
                  </a:ext>
                </a:extLst>
              </p14:cNvPr>
              <p14:cNvContentPartPr/>
              <p14:nvPr/>
            </p14:nvContentPartPr>
            <p14:xfrm>
              <a:off x="3193394" y="4817908"/>
              <a:ext cx="3857040" cy="592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8DA7FD8-8CEF-F595-A3B8-EAA47BEF3C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754" y="4710268"/>
                <a:ext cx="3964680" cy="807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E6D31767-6A22-F8BD-F4BC-6416F70BFFC1}"/>
              </a:ext>
            </a:extLst>
          </p:cNvPr>
          <p:cNvSpPr txBox="1"/>
          <p:nvPr/>
        </p:nvSpPr>
        <p:spPr>
          <a:xfrm>
            <a:off x="5991339" y="1147129"/>
            <a:ext cx="4543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Clic derecho en el centro y aparece estos datos d </a:t>
            </a:r>
            <a:r>
              <a:rPr lang="es-ES" dirty="0" err="1"/>
              <a:t>enuestroa</a:t>
            </a:r>
            <a:r>
              <a:rPr lang="es-ES" dirty="0"/>
              <a:t> columna, para identificar que columna tengo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0389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CB2728-29AC-E4A8-5C5D-A9E11643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74" y="967680"/>
            <a:ext cx="5010849" cy="295316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3087FE2-C247-BBE5-E063-71E120E7BB71}"/>
              </a:ext>
            </a:extLst>
          </p:cNvPr>
          <p:cNvSpPr txBox="1"/>
          <p:nvPr/>
        </p:nvSpPr>
        <p:spPr>
          <a:xfrm>
            <a:off x="5641143" y="2968283"/>
            <a:ext cx="381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Colocando las dimensiones de la columna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5C7217B-92DB-5338-24AD-EF33E278FCE8}"/>
                  </a:ext>
                </a:extLst>
              </p14:cNvPr>
              <p14:cNvContentPartPr/>
              <p14:nvPr/>
            </p14:nvContentPartPr>
            <p14:xfrm>
              <a:off x="4509194" y="2155708"/>
              <a:ext cx="2102760" cy="3754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5C7217B-92DB-5338-24AD-EF33E278FC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5554" y="2048068"/>
                <a:ext cx="221040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BC03337-196C-A0AF-3525-AA7181047CCF}"/>
                  </a:ext>
                </a:extLst>
              </p14:cNvPr>
              <p14:cNvContentPartPr/>
              <p14:nvPr/>
            </p14:nvContentPartPr>
            <p14:xfrm>
              <a:off x="4052714" y="3234988"/>
              <a:ext cx="153360" cy="561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BC03337-196C-A0AF-3525-AA7181047C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8714" y="3126988"/>
                <a:ext cx="261000" cy="2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004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6B9B07-8A4A-90AD-FEE4-F9EBDCB3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1623760"/>
            <a:ext cx="5220429" cy="361047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DD56B6-594C-E1E2-3E98-64CD0D9DAEBE}"/>
              </a:ext>
            </a:extLst>
          </p:cNvPr>
          <p:cNvSpPr txBox="1"/>
          <p:nvPr/>
        </p:nvSpPr>
        <p:spPr>
          <a:xfrm>
            <a:off x="5641143" y="2968283"/>
            <a:ext cx="263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dibujadoooo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46978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51915E9-DBF5-0FAA-91CB-8D7B81B0E816}"/>
              </a:ext>
            </a:extLst>
          </p:cNvPr>
          <p:cNvSpPr/>
          <p:nvPr/>
        </p:nvSpPr>
        <p:spPr>
          <a:xfrm>
            <a:off x="2377961" y="1110398"/>
            <a:ext cx="4346396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99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ys</a:t>
            </a:r>
            <a:endParaRPr lang="es-ES" sz="19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0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B315A4C-408D-000C-B4D7-ADEF0B37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455" y="663614"/>
            <a:ext cx="3380579" cy="55307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74088D5-1E15-3934-8E83-FB9AD1779E9E}"/>
                  </a:ext>
                </a:extLst>
              </p14:cNvPr>
              <p14:cNvContentPartPr/>
              <p14:nvPr/>
            </p14:nvContentPartPr>
            <p14:xfrm>
              <a:off x="3783434" y="970588"/>
              <a:ext cx="467280" cy="2095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74088D5-1E15-3934-8E83-FB9AD1779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9794" y="862588"/>
                <a:ext cx="5749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71B2969-5411-00FA-B399-79EA0E5F4636}"/>
                  </a:ext>
                </a:extLst>
              </p14:cNvPr>
              <p14:cNvContentPartPr/>
              <p14:nvPr/>
            </p14:nvContentPartPr>
            <p14:xfrm>
              <a:off x="5361342" y="4827684"/>
              <a:ext cx="927360" cy="4194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71B2969-5411-00FA-B399-79EA0E5F46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7342" y="4719684"/>
                <a:ext cx="103500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470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253FCF-74C4-4971-2076-9B7A70103F52}"/>
              </a:ext>
            </a:extLst>
          </p:cNvPr>
          <p:cNvSpPr txBox="1"/>
          <p:nvPr/>
        </p:nvSpPr>
        <p:spPr>
          <a:xfrm>
            <a:off x="560363" y="351693"/>
            <a:ext cx="1107127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Cota de cimentación del proyecto es de 1.8,  supusimos 50 cm espesor tendríamos 1.30</a:t>
            </a:r>
          </a:p>
          <a:p>
            <a:endParaRPr lang="es-ES" dirty="0"/>
          </a:p>
          <a:p>
            <a:r>
              <a:rPr lang="es-ES" dirty="0"/>
              <a:t>PESO ESPECIFICO DEL SUELO ES DE 1500 </a:t>
            </a:r>
            <a:r>
              <a:rPr lang="es-ES" dirty="0" err="1"/>
              <a:t>Kgf</a:t>
            </a:r>
            <a:r>
              <a:rPr lang="es-ES" dirty="0"/>
              <a:t>/m3</a:t>
            </a:r>
          </a:p>
          <a:p>
            <a:endParaRPr lang="es-ES" dirty="0"/>
          </a:p>
          <a:p>
            <a:r>
              <a:rPr lang="es-ES" dirty="0"/>
              <a:t>LO MULTIPLICAMOS POR 1.30  </a:t>
            </a:r>
          </a:p>
          <a:p>
            <a:r>
              <a:rPr lang="es-ES" sz="3200" b="1" dirty="0"/>
              <a:t>1500*1.3 = 1950kgf/m2SALE </a:t>
            </a:r>
            <a:r>
              <a:rPr lang="es-ES" dirty="0"/>
              <a:t>es la carga del suelo que iría sobre la zapata</a:t>
            </a:r>
          </a:p>
          <a:p>
            <a:endParaRPr lang="es-ES" dirty="0"/>
          </a:p>
          <a:p>
            <a:r>
              <a:rPr lang="es-ES" dirty="0" err="1"/>
              <a:t>Sumarselo</a:t>
            </a:r>
            <a:r>
              <a:rPr lang="es-ES" dirty="0"/>
              <a:t> a ala zapata  </a:t>
            </a:r>
          </a:p>
          <a:p>
            <a:endParaRPr lang="es-ES" dirty="0"/>
          </a:p>
          <a:p>
            <a:r>
              <a:rPr lang="es-ES" dirty="0"/>
              <a:t>Podemos colocar un factor de peso menor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24562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11D93D-464B-E6D7-A955-18DAC0AB4DCF}"/>
              </a:ext>
            </a:extLst>
          </p:cNvPr>
          <p:cNvSpPr txBox="1"/>
          <p:nvPr/>
        </p:nvSpPr>
        <p:spPr>
          <a:xfrm>
            <a:off x="2124221" y="422030"/>
            <a:ext cx="73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mi zapata para asignar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1331D8-EB07-B3DD-F89B-832A5E09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7736"/>
            <a:ext cx="5658640" cy="41249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20CCA1-6C0C-9DCF-4E91-8BB929F3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20" y="1564499"/>
            <a:ext cx="3098151" cy="26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78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74B0BB-15A1-4412-D2C5-211F205BF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7" y="961681"/>
            <a:ext cx="6296904" cy="24673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43ECAC-3874-3FF7-5E46-BB1CA147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08" y="3772159"/>
            <a:ext cx="9259881" cy="17564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EC309E7-4124-AE43-7237-0DADB479CC4E}"/>
              </a:ext>
            </a:extLst>
          </p:cNvPr>
          <p:cNvSpPr txBox="1"/>
          <p:nvPr/>
        </p:nvSpPr>
        <p:spPr>
          <a:xfrm>
            <a:off x="5641143" y="296828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Agregar la carga que obtuvimos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75762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AB882D-FF86-A9F2-57F9-CEFC61FB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590418"/>
            <a:ext cx="5420481" cy="367716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F1D9006-DEB6-7EFC-C960-1F4ECB0C313D}"/>
              </a:ext>
            </a:extLst>
          </p:cNvPr>
          <p:cNvSpPr txBox="1"/>
          <p:nvPr/>
        </p:nvSpPr>
        <p:spPr>
          <a:xfrm>
            <a:off x="5641144" y="296828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9311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7D3611C-03D0-73C9-A33B-E626E8D6EB87}"/>
              </a:ext>
            </a:extLst>
          </p:cNvPr>
          <p:cNvSpPr/>
          <p:nvPr/>
        </p:nvSpPr>
        <p:spPr>
          <a:xfrm>
            <a:off x="1342904" y="660233"/>
            <a:ext cx="910045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/>
              <a:t>Ahora agregar datos de sopor o propiedad del suelo </a:t>
            </a:r>
            <a:endParaRPr lang="es-GT" sz="5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05C149-174D-3DDB-FB7D-39558ED8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760" y="2272919"/>
            <a:ext cx="5696745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92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7A6A46-AD33-44E4-8436-52801683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13" y="1442549"/>
            <a:ext cx="4791744" cy="279121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C83A34-B00A-F9F5-8BF8-0784CA98D9C5}"/>
              </a:ext>
            </a:extLst>
          </p:cNvPr>
          <p:cNvSpPr txBox="1"/>
          <p:nvPr/>
        </p:nvSpPr>
        <p:spPr>
          <a:xfrm>
            <a:off x="5767753" y="3967089"/>
            <a:ext cx="2855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Seleccionamos esa propiedad que es la que necesitamos y en ok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3B042A0-0B53-94EE-84A6-38DE8C6AB338}"/>
                  </a:ext>
                </a:extLst>
              </p14:cNvPr>
              <p14:cNvContentPartPr/>
              <p14:nvPr/>
            </p14:nvContentPartPr>
            <p14:xfrm>
              <a:off x="3839954" y="2292148"/>
              <a:ext cx="947880" cy="135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3B042A0-0B53-94EE-84A6-38DE8C6AB3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5954" y="2184148"/>
                <a:ext cx="10555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0C840F4-A5CB-A1DD-1B47-22B99098BE0E}"/>
                  </a:ext>
                </a:extLst>
              </p14:cNvPr>
              <p14:cNvContentPartPr/>
              <p14:nvPr/>
            </p14:nvContentPartPr>
            <p14:xfrm>
              <a:off x="6118754" y="3108268"/>
              <a:ext cx="38520" cy="144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0C840F4-A5CB-A1DD-1B47-22B99098BE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5114" y="3000628"/>
                <a:ext cx="146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E3ACF0E-6BA2-E12C-7D1A-0AF228AC40B7}"/>
                  </a:ext>
                </a:extLst>
              </p14:cNvPr>
              <p14:cNvContentPartPr/>
              <p14:nvPr/>
            </p14:nvContentPartPr>
            <p14:xfrm>
              <a:off x="6484514" y="3474028"/>
              <a:ext cx="968760" cy="1288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E3ACF0E-6BA2-E12C-7D1A-0AF228AC40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30874" y="3366388"/>
                <a:ext cx="10764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280EBA22-668C-94EA-2311-A5A0DDB19FCB}"/>
                  </a:ext>
                </a:extLst>
              </p14:cNvPr>
              <p14:cNvContentPartPr/>
              <p14:nvPr/>
            </p14:nvContentPartPr>
            <p14:xfrm>
              <a:off x="6653714" y="3395548"/>
              <a:ext cx="716760" cy="662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280EBA22-668C-94EA-2311-A5A0DDB19F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99714" y="3287908"/>
                <a:ext cx="82440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783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2CF4DB-50AB-2883-F6E0-7E14F5DC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529" y="2531073"/>
            <a:ext cx="2401737" cy="250516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5FFA7B3-CF67-62AA-875F-0E16A360F1FD}"/>
              </a:ext>
            </a:extLst>
          </p:cNvPr>
          <p:cNvSpPr txBox="1"/>
          <p:nvPr/>
        </p:nvSpPr>
        <p:spPr>
          <a:xfrm>
            <a:off x="4994030" y="136456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415496-7A49-8BC9-0DE9-D4F5EDDF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06" y="2531073"/>
            <a:ext cx="437258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1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346D6-6080-2573-8F7B-D5237A6FE887}"/>
              </a:ext>
            </a:extLst>
          </p:cNvPr>
          <p:cNvSpPr/>
          <p:nvPr/>
        </p:nvSpPr>
        <p:spPr>
          <a:xfrm>
            <a:off x="2672852" y="2967335"/>
            <a:ext cx="684629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analizamos</a:t>
            </a:r>
          </a:p>
        </p:txBody>
      </p:sp>
    </p:spTree>
    <p:extLst>
      <p:ext uri="{BB962C8B-B14F-4D97-AF65-F5344CB8AC3E}">
        <p14:creationId xmlns:p14="http://schemas.microsoft.com/office/powerpoint/2010/main" val="1382985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24577D-DE7D-E83C-E76D-3204A4E5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05" y="1190661"/>
            <a:ext cx="3666977" cy="333913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6F72616-AA32-E2B3-E9F6-675F022E9502}"/>
              </a:ext>
            </a:extLst>
          </p:cNvPr>
          <p:cNvSpPr txBox="1"/>
          <p:nvPr/>
        </p:nvSpPr>
        <p:spPr>
          <a:xfrm>
            <a:off x="7652824" y="150524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Solo esto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22107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CCF9F6-BE4F-68E4-41D7-2897DF45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61" y="1676155"/>
            <a:ext cx="3067478" cy="350568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925CE28-50D9-E411-184F-C61C5375D97E}"/>
              </a:ext>
            </a:extLst>
          </p:cNvPr>
          <p:cNvSpPr txBox="1"/>
          <p:nvPr/>
        </p:nvSpPr>
        <p:spPr>
          <a:xfrm>
            <a:off x="5641144" y="29682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sale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067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26D170-A654-CF47-6621-184FD54C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93" y="768609"/>
            <a:ext cx="5401429" cy="50394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9149A74-98EF-5B5B-3CE1-4C16DEA89A0B}"/>
                  </a:ext>
                </a:extLst>
              </p14:cNvPr>
              <p14:cNvContentPartPr/>
              <p14:nvPr/>
            </p14:nvContentPartPr>
            <p14:xfrm>
              <a:off x="2826914" y="1068868"/>
              <a:ext cx="783720" cy="108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9149A74-98EF-5B5B-3CE1-4C16DEA89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3274" y="960868"/>
                <a:ext cx="8913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D97E83-2121-EC17-C87D-C634BDC90577}"/>
                  </a:ext>
                </a:extLst>
              </p14:cNvPr>
              <p14:cNvContentPartPr/>
              <p14:nvPr/>
            </p14:nvContentPartPr>
            <p14:xfrm>
              <a:off x="3110234" y="933508"/>
              <a:ext cx="1995480" cy="28375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D97E83-2121-EC17-C87D-C634BDC905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6594" y="825508"/>
                <a:ext cx="2103120" cy="30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862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61456F-177E-DFF1-367B-C16196F4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52" y="756316"/>
            <a:ext cx="4620270" cy="4810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F99D7CB1-241E-61FF-946C-22817CEEBF27}"/>
                  </a:ext>
                </a:extLst>
              </p14:cNvPr>
              <p14:cNvContentPartPr/>
              <p14:nvPr/>
            </p14:nvContentPartPr>
            <p14:xfrm>
              <a:off x="5040554" y="926668"/>
              <a:ext cx="649080" cy="2905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F99D7CB1-241E-61FF-946C-22817CEEBF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6914" y="819028"/>
                <a:ext cx="756720" cy="5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119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AF9954-66FB-6989-43AD-FF05DCFFF29C}"/>
              </a:ext>
            </a:extLst>
          </p:cNvPr>
          <p:cNvSpPr txBox="1"/>
          <p:nvPr/>
        </p:nvSpPr>
        <p:spPr>
          <a:xfrm>
            <a:off x="2325858" y="1336429"/>
            <a:ext cx="7540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/>
              <a:t>Consultar asentamientos </a:t>
            </a:r>
            <a:endParaRPr lang="es-GT" sz="8000" b="1" dirty="0"/>
          </a:p>
        </p:txBody>
      </p:sp>
    </p:spTree>
    <p:extLst>
      <p:ext uri="{BB962C8B-B14F-4D97-AF65-F5344CB8AC3E}">
        <p14:creationId xmlns:p14="http://schemas.microsoft.com/office/powerpoint/2010/main" val="2877932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AA8C94-453B-7724-9467-265D0649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36" y="786397"/>
            <a:ext cx="6838312" cy="26426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E9B9F21-5EF8-0D1D-42BC-BDF866C1F2CB}"/>
                  </a:ext>
                </a:extLst>
              </p14:cNvPr>
              <p14:cNvContentPartPr/>
              <p14:nvPr/>
            </p14:nvContentPartPr>
            <p14:xfrm>
              <a:off x="5078354" y="1540828"/>
              <a:ext cx="1292400" cy="3477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E9B9F21-5EF8-0D1D-42BC-BDF866C1F2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4354" y="1432828"/>
                <a:ext cx="1400040" cy="563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0ED72114-402A-3297-6A41-C29EDBCBB3AC}"/>
              </a:ext>
            </a:extLst>
          </p:cNvPr>
          <p:cNvSpPr txBox="1"/>
          <p:nvPr/>
        </p:nvSpPr>
        <p:spPr>
          <a:xfrm>
            <a:off x="5641144" y="2968282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Muestra la </a:t>
            </a:r>
            <a:r>
              <a:rPr lang="es-ES" dirty="0" err="1"/>
              <a:t>defomrada</a:t>
            </a:r>
            <a:r>
              <a:rPr lang="es-ES" dirty="0"/>
              <a:t> de la </a:t>
            </a:r>
            <a:r>
              <a:rPr lang="es-ES" dirty="0" err="1"/>
              <a:t>plant</a:t>
            </a:r>
            <a:r>
              <a:rPr lang="es-ES" dirty="0"/>
              <a:t> 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732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05F40C-E68D-5B84-302A-66FBD1BAE2E5}"/>
              </a:ext>
            </a:extLst>
          </p:cNvPr>
          <p:cNvSpPr txBox="1"/>
          <p:nvPr/>
        </p:nvSpPr>
        <p:spPr>
          <a:xfrm>
            <a:off x="1885069" y="1800663"/>
            <a:ext cx="8299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Crear combinaciones para la presión de </a:t>
            </a:r>
            <a:r>
              <a:rPr lang="es-ES" sz="4800" b="1" dirty="0" err="1"/>
              <a:t>simientos</a:t>
            </a:r>
            <a:r>
              <a:rPr lang="es-ES" sz="4800" b="1" dirty="0"/>
              <a:t> falta </a:t>
            </a:r>
            <a:endParaRPr lang="es-GT" sz="4800" b="1" dirty="0"/>
          </a:p>
        </p:txBody>
      </p:sp>
    </p:spTree>
    <p:extLst>
      <p:ext uri="{BB962C8B-B14F-4D97-AF65-F5344CB8AC3E}">
        <p14:creationId xmlns:p14="http://schemas.microsoft.com/office/powerpoint/2010/main" val="1332432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70D98E-8522-29E6-3B4B-1485E039B220}"/>
              </a:ext>
            </a:extLst>
          </p:cNvPr>
          <p:cNvSpPr/>
          <p:nvPr/>
        </p:nvSpPr>
        <p:spPr>
          <a:xfrm>
            <a:off x="3116566" y="2967335"/>
            <a:ext cx="5958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 la de gravedad</a:t>
            </a:r>
          </a:p>
        </p:txBody>
      </p:sp>
    </p:spTree>
    <p:extLst>
      <p:ext uri="{BB962C8B-B14F-4D97-AF65-F5344CB8AC3E}">
        <p14:creationId xmlns:p14="http://schemas.microsoft.com/office/powerpoint/2010/main" val="481929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FA7E1C-5609-9D98-770E-EF895FD5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39" y="1261760"/>
            <a:ext cx="373432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3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831D41-5D33-2A7C-E8AA-EFF685595441}"/>
              </a:ext>
            </a:extLst>
          </p:cNvPr>
          <p:cNvSpPr txBox="1"/>
          <p:nvPr/>
        </p:nvSpPr>
        <p:spPr>
          <a:xfrm>
            <a:off x="2897943" y="407963"/>
            <a:ext cx="407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Añadimos nuevo combo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014D1B-ACA8-047F-99D3-55B146D3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2" y="918695"/>
            <a:ext cx="4267796" cy="563958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FD0DC0-7043-3CD0-A942-F3F654E9B2E8}"/>
              </a:ext>
            </a:extLst>
          </p:cNvPr>
          <p:cNvSpPr txBox="1"/>
          <p:nvPr/>
        </p:nvSpPr>
        <p:spPr>
          <a:xfrm>
            <a:off x="5247547" y="3924886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 EL PRIMERO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54916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FC8D0F-BB17-2263-A2FC-A127ADD1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02" y="680654"/>
            <a:ext cx="4086795" cy="54966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1DC9C77-E3DB-1716-D3AA-C2ABA8091782}"/>
              </a:ext>
            </a:extLst>
          </p:cNvPr>
          <p:cNvSpPr txBox="1"/>
          <p:nvPr/>
        </p:nvSpPr>
        <p:spPr>
          <a:xfrm>
            <a:off x="5809957" y="4164037"/>
            <a:ext cx="29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 el segundo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89169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1E691E1-D60A-EA8D-429E-360504AC28D4}"/>
              </a:ext>
            </a:extLst>
          </p:cNvPr>
          <p:cNvSpPr txBox="1"/>
          <p:nvPr/>
        </p:nvSpPr>
        <p:spPr>
          <a:xfrm>
            <a:off x="3615397" y="1138934"/>
            <a:ext cx="4135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FACTOR K</a:t>
            </a:r>
          </a:p>
          <a:p>
            <a:r>
              <a:rPr lang="es-ES" sz="3600" b="1" dirty="0"/>
              <a:t>SISMO VERTICAL 0.7 X  y EN Y </a:t>
            </a:r>
            <a:endParaRPr lang="es-GT" sz="36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CE00E3-1099-E0C6-692B-97D8F7176025}"/>
              </a:ext>
            </a:extLst>
          </p:cNvPr>
          <p:cNvSpPr/>
          <p:nvPr/>
        </p:nvSpPr>
        <p:spPr>
          <a:xfrm>
            <a:off x="801858" y="2893260"/>
            <a:ext cx="1089058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Sv= 0.7*0.2*1.08= 0.15 redondeado</a:t>
            </a:r>
          </a:p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Queda 1 de la carga Muerta mas 0.15 da 1.15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540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4C3E391-A08F-5026-8480-B37B3BC899EC}"/>
              </a:ext>
            </a:extLst>
          </p:cNvPr>
          <p:cNvSpPr/>
          <p:nvPr/>
        </p:nvSpPr>
        <p:spPr>
          <a:xfrm>
            <a:off x="1392701" y="1336431"/>
            <a:ext cx="777943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ESTAS SON COMBINACIONES DE SERVICIO</a:t>
            </a:r>
            <a:endParaRPr lang="es-E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99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63D3A1-A744-481D-CF73-1240A5E6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900024"/>
            <a:ext cx="8764223" cy="30579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48BDC59-0B08-58D8-3A5D-244B7A338B56}"/>
                  </a:ext>
                </a:extLst>
              </p14:cNvPr>
              <p14:cNvContentPartPr/>
              <p14:nvPr/>
            </p14:nvContentPartPr>
            <p14:xfrm>
              <a:off x="9115394" y="3909268"/>
              <a:ext cx="464040" cy="435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48BDC59-0B08-58D8-3A5D-244B7A338B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1754" y="3801628"/>
                <a:ext cx="5716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D7D3C95-5D77-E6C4-19E6-57C4C71A3350}"/>
                  </a:ext>
                </a:extLst>
              </p14:cNvPr>
              <p14:cNvContentPartPr/>
              <p14:nvPr/>
            </p14:nvContentPartPr>
            <p14:xfrm>
              <a:off x="2025194" y="2345788"/>
              <a:ext cx="1130040" cy="752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D7D3C95-5D77-E6C4-19E6-57C4C71A33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1554" y="2238148"/>
                <a:ext cx="1237680" cy="2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843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8BD1F2-8B11-2696-8D66-9925DD74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7" y="609206"/>
            <a:ext cx="4163006" cy="563958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A38DD55-5598-8CC6-AC2D-ACC7D94C9797}"/>
              </a:ext>
            </a:extLst>
          </p:cNvPr>
          <p:cNvSpPr txBox="1"/>
          <p:nvPr/>
        </p:nvSpPr>
        <p:spPr>
          <a:xfrm>
            <a:off x="4853353" y="4192172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</a:t>
            </a:r>
            <a:r>
              <a:rPr lang="es-ES" dirty="0" err="1"/>
              <a:t>qeuda</a:t>
            </a:r>
            <a:r>
              <a:rPr lang="es-ES" dirty="0"/>
              <a:t> el tercero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489724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ADDDE7-D0A3-1571-F6D8-32A161CB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69" y="328295"/>
            <a:ext cx="4020111" cy="55824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C9E973-26CE-964B-2333-188A69E397C3}"/>
              </a:ext>
            </a:extLst>
          </p:cNvPr>
          <p:cNvSpPr txBox="1"/>
          <p:nvPr/>
        </p:nvSpPr>
        <p:spPr>
          <a:xfrm>
            <a:off x="4867420" y="4135901"/>
            <a:ext cx="402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 el cuarto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23191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5DFB8A-48D1-AD27-8806-055F04D6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28" y="656838"/>
            <a:ext cx="4067743" cy="554432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82B009-4A8F-4D1A-8CF5-5613CCF4DE22}"/>
              </a:ext>
            </a:extLst>
          </p:cNvPr>
          <p:cNvSpPr txBox="1"/>
          <p:nvPr/>
        </p:nvSpPr>
        <p:spPr>
          <a:xfrm>
            <a:off x="5275383" y="3910819"/>
            <a:ext cx="201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 el quinto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500269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5B391C-4432-7642-DA1D-BB32FA9B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02" y="585390"/>
            <a:ext cx="4086795" cy="56872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3CBFB4B-B28F-8EE9-BAE9-E96608A3CA4B}"/>
              </a:ext>
            </a:extLst>
          </p:cNvPr>
          <p:cNvSpPr txBox="1"/>
          <p:nvPr/>
        </p:nvSpPr>
        <p:spPr>
          <a:xfrm>
            <a:off x="5111260" y="3770141"/>
            <a:ext cx="196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 el 5to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70147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01009E-9DA2-1EB5-637F-DBF858DC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885734"/>
            <a:ext cx="5258534" cy="308653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59F1A7-5926-83AF-091C-006D46F7BB18}"/>
              </a:ext>
            </a:extLst>
          </p:cNvPr>
          <p:cNvSpPr txBox="1"/>
          <p:nvPr/>
        </p:nvSpPr>
        <p:spPr>
          <a:xfrm>
            <a:off x="4192170" y="5092504"/>
            <a:ext cx="308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 agregaron 6 combinaciones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7486303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7B9899-FF0B-2CCB-1F2C-820BE52EA0C4}"/>
              </a:ext>
            </a:extLst>
          </p:cNvPr>
          <p:cNvSpPr txBox="1"/>
          <p:nvPr/>
        </p:nvSpPr>
        <p:spPr>
          <a:xfrm>
            <a:off x="2820572" y="78433"/>
            <a:ext cx="6550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Volvemos a analizarlo </a:t>
            </a:r>
            <a:endParaRPr lang="es-GT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87AF5B-959E-EECC-1BA6-F23049D4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73" y="601653"/>
            <a:ext cx="4715533" cy="54966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BA6012B-1F1F-A44E-A064-F1DAF4E830CA}"/>
              </a:ext>
            </a:extLst>
          </p:cNvPr>
          <p:cNvSpPr txBox="1"/>
          <p:nvPr/>
        </p:nvSpPr>
        <p:spPr>
          <a:xfrm>
            <a:off x="4458540" y="3349999"/>
            <a:ext cx="3629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si vemos el </a:t>
            </a:r>
            <a:r>
              <a:rPr lang="es-ES" dirty="0" err="1"/>
              <a:t>tma</a:t>
            </a:r>
            <a:r>
              <a:rPr lang="es-ES" dirty="0"/>
              <a:t> del asentamiento para las combinaciones de carga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8975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C017E3-B8F7-B514-AF80-42BB81478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491" y="474634"/>
            <a:ext cx="4077269" cy="42487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906BD3-48B1-A41C-8C78-37C0AF14AB74}"/>
              </a:ext>
            </a:extLst>
          </p:cNvPr>
          <p:cNvSpPr txBox="1"/>
          <p:nvPr/>
        </p:nvSpPr>
        <p:spPr>
          <a:xfrm>
            <a:off x="3868614" y="4649522"/>
            <a:ext cx="423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 sale pero el valor de nuestro asentamiento máximo era 2cm o 20 mm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9AB13C5-9A5D-A4AE-CEF9-9303832415CC}"/>
                  </a:ext>
                </a:extLst>
              </p14:cNvPr>
              <p14:cNvContentPartPr/>
              <p14:nvPr/>
            </p14:nvContentPartPr>
            <p14:xfrm>
              <a:off x="4899074" y="3109708"/>
              <a:ext cx="1671480" cy="6228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9AB13C5-9A5D-A4AE-CEF9-9303832415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5434" y="3001708"/>
                <a:ext cx="1779120" cy="838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CD8D08E8-DC6D-8DF4-8A0A-3CC23455C5D7}"/>
              </a:ext>
            </a:extLst>
          </p:cNvPr>
          <p:cNvSpPr txBox="1"/>
          <p:nvPr/>
        </p:nvSpPr>
        <p:spPr>
          <a:xfrm>
            <a:off x="6444756" y="3363176"/>
            <a:ext cx="233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Aca se coloca el dato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58276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BBC478-1830-8091-F7B7-859E8069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99" y="781357"/>
            <a:ext cx="4086795" cy="40010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5A4059-7EF4-D35B-1EFC-277C5200ADFC}"/>
              </a:ext>
            </a:extLst>
          </p:cNvPr>
          <p:cNvSpPr txBox="1"/>
          <p:nvPr/>
        </p:nvSpPr>
        <p:spPr>
          <a:xfrm>
            <a:off x="4165273" y="3770142"/>
            <a:ext cx="60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Maximo</a:t>
            </a:r>
            <a:r>
              <a:rPr lang="es-ES" dirty="0"/>
              <a:t> un milímetro de levantamiento tolerancia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54154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E2FBF9A-D3BB-149A-EB39-55CC4D0D5F39}"/>
              </a:ext>
            </a:extLst>
          </p:cNvPr>
          <p:cNvSpPr/>
          <p:nvPr/>
        </p:nvSpPr>
        <p:spPr>
          <a:xfrm>
            <a:off x="309490" y="1477108"/>
            <a:ext cx="970670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Estamos chequeando el asentamiento y  las presiones en el suelo ya después pasamos a diseño de zapata 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3140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D5EE89-E299-FCF7-9454-858D378D0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1152207"/>
            <a:ext cx="7602011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6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0E9D8F-E2B9-ABB3-244D-A056CD25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813" y="1399892"/>
            <a:ext cx="3572374" cy="40582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76E37AB-3588-DB71-0B91-87BEBAEA6845}"/>
                  </a:ext>
                </a:extLst>
              </p14:cNvPr>
              <p14:cNvContentPartPr/>
              <p14:nvPr/>
            </p14:nvContentPartPr>
            <p14:xfrm>
              <a:off x="4656074" y="1307548"/>
              <a:ext cx="702720" cy="1130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76E37AB-3588-DB71-0B91-87BEBAEA6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2434" y="1199548"/>
                <a:ext cx="8103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3817F62-A372-8155-88DB-F0917A3010BA}"/>
                  </a:ext>
                </a:extLst>
              </p14:cNvPr>
              <p14:cNvContentPartPr/>
              <p14:nvPr/>
            </p14:nvContentPartPr>
            <p14:xfrm>
              <a:off x="4824554" y="4810708"/>
              <a:ext cx="653040" cy="385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3817F62-A372-8155-88DB-F0917A3010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0914" y="4703068"/>
                <a:ext cx="76068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7284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C48170-80F6-E2A8-B76D-A3A6FF40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78" y="909286"/>
            <a:ext cx="4582164" cy="50394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77FB29EE-3A65-2698-D032-93945186B4E6}"/>
                  </a:ext>
                </a:extLst>
              </p14:cNvPr>
              <p14:cNvContentPartPr/>
              <p14:nvPr/>
            </p14:nvContentPartPr>
            <p14:xfrm>
              <a:off x="5438714" y="1086508"/>
              <a:ext cx="482760" cy="5101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77FB29EE-3A65-2698-D032-93945186B4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4714" y="978868"/>
                <a:ext cx="590400" cy="7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7789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B6879B-9975-2281-4046-4096CE7F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51" y="2650841"/>
            <a:ext cx="8204472" cy="21603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5B3A4E7-E9C4-1757-1FEF-D9A7BBB19876}"/>
              </a:ext>
            </a:extLst>
          </p:cNvPr>
          <p:cNvSpPr txBox="1"/>
          <p:nvPr/>
        </p:nvSpPr>
        <p:spPr>
          <a:xfrm>
            <a:off x="3573192" y="1730325"/>
            <a:ext cx="524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CAMBIAR UNIDADES ANTES </a:t>
            </a:r>
            <a:endParaRPr lang="es-GT" sz="2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ABD93A-7BAC-1062-DE78-D014223D4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99" y="5208447"/>
            <a:ext cx="10724802" cy="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49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107656-DD3E-72BF-500C-4BB508ED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05" y="377258"/>
            <a:ext cx="4172532" cy="53156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CF6C37-F46D-08E3-090D-B01EDEA64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52" y="1864136"/>
            <a:ext cx="2695951" cy="28483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0DC02B-4535-9083-1877-7F626DC77C99}"/>
              </a:ext>
            </a:extLst>
          </p:cNvPr>
          <p:cNvSpPr txBox="1"/>
          <p:nvPr/>
        </p:nvSpPr>
        <p:spPr>
          <a:xfrm>
            <a:off x="5641144" y="2968283"/>
            <a:ext cx="131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 SALIO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698916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BBE8A4-B448-9740-D05D-D09BDAB9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609206"/>
            <a:ext cx="675416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052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9A5B67-581F-1819-0031-C748ECEB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36" y="2008363"/>
            <a:ext cx="4258939" cy="33936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D84C5FF-C0F0-91FF-0A85-861FE49F5259}"/>
                  </a:ext>
                </a:extLst>
              </p14:cNvPr>
              <p14:cNvContentPartPr/>
              <p14:nvPr/>
            </p14:nvContentPartPr>
            <p14:xfrm>
              <a:off x="4583354" y="1999468"/>
              <a:ext cx="2508480" cy="3175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D84C5FF-C0F0-91FF-0A85-861FE49F52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9354" y="1891828"/>
                <a:ext cx="2616120" cy="533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82DA416C-89A4-FD55-DB8B-FF43521808CC}"/>
              </a:ext>
            </a:extLst>
          </p:cNvPr>
          <p:cNvSpPr txBox="1"/>
          <p:nvPr/>
        </p:nvSpPr>
        <p:spPr>
          <a:xfrm>
            <a:off x="5641144" y="2968283"/>
            <a:ext cx="305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VALORES DE PRESION ALTAS, PORQUE NO SON MENORES A 0.21 </a:t>
            </a:r>
            <a:endParaRPr lang="es-GT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897F09-7499-E2D0-4417-86D3E66B7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430" y="5556935"/>
            <a:ext cx="8997825" cy="81387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C827120-E023-5330-46BD-53DEDACC8F4E}"/>
              </a:ext>
            </a:extLst>
          </p:cNvPr>
          <p:cNvSpPr txBox="1"/>
          <p:nvPr/>
        </p:nvSpPr>
        <p:spPr>
          <a:xfrm>
            <a:off x="5884342" y="4542908"/>
            <a:ext cx="348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 PARTE DE ABAJO MUESTRA LOS VALORES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226622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6576E7-728F-6D8C-27D3-2B4D3F16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87" y="597356"/>
            <a:ext cx="4191585" cy="535379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B48C5A-DA04-BCCC-9320-1B64E1D93CA8}"/>
              </a:ext>
            </a:extLst>
          </p:cNvPr>
          <p:cNvSpPr txBox="1"/>
          <p:nvPr/>
        </p:nvSpPr>
        <p:spPr>
          <a:xfrm>
            <a:off x="6274189" y="4557932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NO NOS DAN ESTE VALOR SE ASUME 21.5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E8D93EB-CE0D-7761-B51C-8154EA9C262E}"/>
                  </a:ext>
                </a:extLst>
              </p14:cNvPr>
              <p14:cNvContentPartPr/>
              <p14:nvPr/>
            </p14:nvContentPartPr>
            <p14:xfrm>
              <a:off x="4571474" y="4625308"/>
              <a:ext cx="3527280" cy="5119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E8D93EB-CE0D-7761-B51C-8154EA9C26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7834" y="4517308"/>
                <a:ext cx="3634920" cy="7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4957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33CAB2-2E6C-5180-4D1C-A1675B94E574}"/>
              </a:ext>
            </a:extLst>
          </p:cNvPr>
          <p:cNvSpPr/>
          <p:nvPr/>
        </p:nvSpPr>
        <p:spPr>
          <a:xfrm>
            <a:off x="1111348" y="633045"/>
            <a:ext cx="9312812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AHORA INCRMENTAMOS DIMENSIONES DE ZAPATA </a:t>
            </a:r>
            <a:endParaRPr lang="es-E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4117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E8DAF1-D074-2A5E-CC57-68968721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608" y="0"/>
            <a:ext cx="3462623" cy="62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335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3FDEF2-7684-0207-3231-EA9BA320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313890"/>
            <a:ext cx="5277587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612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C8047B-1EEA-DCD8-756E-444460F5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10" y="1464158"/>
            <a:ext cx="3518199" cy="196484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7872CEF-6064-F64C-F5E0-17CCA1C452A2}"/>
              </a:ext>
            </a:extLst>
          </p:cNvPr>
          <p:cNvSpPr txBox="1"/>
          <p:nvPr/>
        </p:nvSpPr>
        <p:spPr>
          <a:xfrm>
            <a:off x="3882682" y="4009293"/>
            <a:ext cx="378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QUE HACE ESTO ES QUE EXTIENDE 250 MM PARA CADA CARA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1391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D67F4E-FD95-F903-845C-C3327F26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2171524"/>
            <a:ext cx="5582429" cy="25149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296D799-E40C-DAA0-382C-F5A57278C9FD}"/>
                  </a:ext>
                </a:extLst>
              </p14:cNvPr>
              <p14:cNvContentPartPr/>
              <p14:nvPr/>
            </p14:nvContentPartPr>
            <p14:xfrm>
              <a:off x="3488594" y="2968588"/>
              <a:ext cx="1483920" cy="705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296D799-E40C-DAA0-382C-F5A57278C9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4594" y="2860948"/>
                <a:ext cx="1591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229BA7C-6EE1-4A6A-AE4F-1A66821E0734}"/>
                  </a:ext>
                </a:extLst>
              </p14:cNvPr>
              <p14:cNvContentPartPr/>
              <p14:nvPr/>
            </p14:nvContentPartPr>
            <p14:xfrm>
              <a:off x="6400634" y="3041308"/>
              <a:ext cx="2669400" cy="466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229BA7C-6EE1-4A6A-AE4F-1A66821E07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6634" y="2933308"/>
                <a:ext cx="2777040" cy="6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4698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D36D7CB-3CE6-03A8-E289-51B8FCB8E97F}"/>
              </a:ext>
            </a:extLst>
          </p:cNvPr>
          <p:cNvSpPr/>
          <p:nvPr/>
        </p:nvSpPr>
        <p:spPr>
          <a:xfrm>
            <a:off x="0" y="3165231"/>
            <a:ext cx="90455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Volvemos analizar</a:t>
            </a:r>
          </a:p>
        </p:txBody>
      </p:sp>
    </p:spTree>
    <p:extLst>
      <p:ext uri="{BB962C8B-B14F-4D97-AF65-F5344CB8AC3E}">
        <p14:creationId xmlns:p14="http://schemas.microsoft.com/office/powerpoint/2010/main" val="29281392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DF09B3-B131-25A1-5123-EC283684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67" y="977477"/>
            <a:ext cx="7410466" cy="49030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30117E0-CA25-A93F-9851-3EBB03502F51}"/>
                  </a:ext>
                </a:extLst>
              </p14:cNvPr>
              <p14:cNvContentPartPr/>
              <p14:nvPr/>
            </p14:nvContentPartPr>
            <p14:xfrm>
              <a:off x="6445274" y="1661068"/>
              <a:ext cx="267480" cy="3960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30117E0-CA25-A93F-9851-3EBB03502F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34" y="1553068"/>
                <a:ext cx="37512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8EAC59F-7716-60FD-F187-9F0DD90A3181}"/>
                  </a:ext>
                </a:extLst>
              </p14:cNvPr>
              <p14:cNvContentPartPr/>
              <p14:nvPr/>
            </p14:nvContentPartPr>
            <p14:xfrm>
              <a:off x="2837354" y="2817748"/>
              <a:ext cx="1344600" cy="2491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8EAC59F-7716-60FD-F187-9F0DD90A31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3714" y="2709748"/>
                <a:ext cx="1452240" cy="4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1794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D1DC21-BAE4-C4DE-6590-BD5639E10083}"/>
              </a:ext>
            </a:extLst>
          </p:cNvPr>
          <p:cNvSpPr txBox="1"/>
          <p:nvPr/>
        </p:nvSpPr>
        <p:spPr>
          <a:xfrm>
            <a:off x="1688123" y="492369"/>
            <a:ext cx="872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Ya después de evaluar asentamiento y presiones.. Y  las condiciones de servicio ya podemos pasar a diseñar nuestros cimientos, refuerzo longitudinal, refuerzo transversal, chequear </a:t>
            </a:r>
            <a:r>
              <a:rPr lang="es-ES" dirty="0" err="1"/>
              <a:t>conrtante</a:t>
            </a:r>
            <a:r>
              <a:rPr lang="es-ES" dirty="0"/>
              <a:t> en 2 direcciones. LA CORTANTE EN 2 DIRECCIONES GOBIERNA MAS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93914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5FAACBB-E956-5868-64FD-3DFFDAF54C6E}"/>
              </a:ext>
            </a:extLst>
          </p:cNvPr>
          <p:cNvSpPr/>
          <p:nvPr/>
        </p:nvSpPr>
        <p:spPr>
          <a:xfrm>
            <a:off x="1505242" y="1674674"/>
            <a:ext cx="765282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CHEQUEO DE RESISTENCIA </a:t>
            </a:r>
            <a:endParaRPr lang="es-ES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9262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8FE4AB3-0F79-A210-AD64-88E51A551791}"/>
              </a:ext>
            </a:extLst>
          </p:cNvPr>
          <p:cNvSpPr/>
          <p:nvPr/>
        </p:nvSpPr>
        <p:spPr>
          <a:xfrm>
            <a:off x="1505242" y="1674674"/>
            <a:ext cx="765282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TRAZAR FRANJAS</a:t>
            </a:r>
            <a:endParaRPr lang="es-ES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5197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DBE0B8-F6E8-EA72-6D93-07609808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97" y="509180"/>
            <a:ext cx="5306165" cy="5839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26F7E3C-6C17-15FC-1FA9-9B2628AA9C36}"/>
                  </a:ext>
                </a:extLst>
              </p14:cNvPr>
              <p14:cNvContentPartPr/>
              <p14:nvPr/>
            </p14:nvContentPartPr>
            <p14:xfrm>
              <a:off x="2031674" y="5046148"/>
              <a:ext cx="1035000" cy="1162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26F7E3C-6C17-15FC-1FA9-9B2628AA9C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7674" y="4938508"/>
                <a:ext cx="11426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168D3D2-6163-8A47-3E7E-D7CA74D05125}"/>
                  </a:ext>
                </a:extLst>
              </p14:cNvPr>
              <p14:cNvContentPartPr/>
              <p14:nvPr/>
            </p14:nvContentPartPr>
            <p14:xfrm>
              <a:off x="6048554" y="2278468"/>
              <a:ext cx="166212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168D3D2-6163-8A47-3E7E-D7CA74D051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4914" y="2170468"/>
                <a:ext cx="1769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3F639760-4935-81A3-38D8-9A5F0D80D5DB}"/>
              </a:ext>
            </a:extLst>
          </p:cNvPr>
          <p:cNvSpPr txBox="1"/>
          <p:nvPr/>
        </p:nvSpPr>
        <p:spPr>
          <a:xfrm>
            <a:off x="4907791" y="4839262"/>
            <a:ext cx="237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CLIC Y SHIFT PARA VER LAS FRANJAS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42515441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762A6E-77DA-8FE3-D291-5C859B3E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45" y="1816515"/>
            <a:ext cx="3523218" cy="30246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E70545E-840A-9D60-31A6-FA9D75E7A6A4}"/>
                  </a:ext>
                </a:extLst>
              </p14:cNvPr>
              <p14:cNvContentPartPr/>
              <p14:nvPr/>
            </p14:nvContentPartPr>
            <p14:xfrm>
              <a:off x="3375914" y="2627668"/>
              <a:ext cx="569880" cy="169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E70545E-840A-9D60-31A6-FA9D75E7A6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1914" y="2519668"/>
                <a:ext cx="6775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93F5F6E-D3FD-EB69-D91B-52EBEC212F07}"/>
                  </a:ext>
                </a:extLst>
              </p14:cNvPr>
              <p14:cNvContentPartPr/>
              <p14:nvPr/>
            </p14:nvContentPartPr>
            <p14:xfrm>
              <a:off x="3333794" y="4290508"/>
              <a:ext cx="1418760" cy="70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93F5F6E-D3FD-EB69-D91B-52EBEC212F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9794" y="4182868"/>
                <a:ext cx="152640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1077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084F5B-CCA5-0690-7C16-63C25E68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36" y="842601"/>
            <a:ext cx="552527" cy="51727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72FB35E-039E-F49B-5D6A-36949BC8F314}"/>
                  </a:ext>
                </a:extLst>
              </p14:cNvPr>
              <p14:cNvContentPartPr/>
              <p14:nvPr/>
            </p14:nvContentPartPr>
            <p14:xfrm>
              <a:off x="5626274" y="3430828"/>
              <a:ext cx="3029760" cy="446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72FB35E-039E-F49B-5D6A-36949BC8F3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2634" y="3322828"/>
                <a:ext cx="313740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3F26DEB6-95E9-2516-9395-4DF213CF7218}"/>
              </a:ext>
            </a:extLst>
          </p:cNvPr>
          <p:cNvSpPr txBox="1"/>
          <p:nvPr/>
        </p:nvSpPr>
        <p:spPr>
          <a:xfrm>
            <a:off x="1772529" y="2363372"/>
            <a:ext cx="196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BOTON PARA FRANJAS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881803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7901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63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3C57B6-9970-38D1-0740-2555BBA5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5" y="2514472"/>
            <a:ext cx="2905530" cy="18290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8D1E416-5A50-4BBA-B36C-913AAAA0197C}"/>
                  </a:ext>
                </a:extLst>
              </p14:cNvPr>
              <p14:cNvContentPartPr/>
              <p14:nvPr/>
            </p14:nvContentPartPr>
            <p14:xfrm>
              <a:off x="4923554" y="3445948"/>
              <a:ext cx="1208880" cy="439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8D1E416-5A50-4BBA-B36C-913AAAA019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9554" y="3338308"/>
                <a:ext cx="131652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6977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2806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1917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4868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079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0148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3877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3680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9455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358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49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D088B6483E7A4BB42B7FB6BDA590E2" ma:contentTypeVersion="6" ma:contentTypeDescription="Crear nuevo documento." ma:contentTypeScope="" ma:versionID="b12c8f5ff83d87eb966b2603c8e2b7aa">
  <xsd:schema xmlns:xsd="http://www.w3.org/2001/XMLSchema" xmlns:xs="http://www.w3.org/2001/XMLSchema" xmlns:p="http://schemas.microsoft.com/office/2006/metadata/properties" xmlns:ns3="2781bf41-4db1-4319-866e-abf24ac32569" targetNamespace="http://schemas.microsoft.com/office/2006/metadata/properties" ma:root="true" ma:fieldsID="50288ae9477adc205c5f5e106df42ce4" ns3:_="">
    <xsd:import namespace="2781bf41-4db1-4319-866e-abf24ac325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1bf41-4db1-4319-866e-abf24ac32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81bf41-4db1-4319-866e-abf24ac32569" xsi:nil="true"/>
  </documentManagement>
</p:properties>
</file>

<file path=customXml/itemProps1.xml><?xml version="1.0" encoding="utf-8"?>
<ds:datastoreItem xmlns:ds="http://schemas.openxmlformats.org/officeDocument/2006/customXml" ds:itemID="{CEF4B8B5-AD27-4788-AE63-D74E432EB5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1bf41-4db1-4319-866e-abf24ac325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BFC2B9-65C6-4332-A838-84C807FB93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3B06DB-40CC-4C38-A332-8EABEDA449C5}">
  <ds:schemaRefs>
    <ds:schemaRef ds:uri="http://purl.org/dc/elements/1.1/"/>
    <ds:schemaRef ds:uri="2781bf41-4db1-4319-866e-abf24ac32569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560</Words>
  <Application>Microsoft Office PowerPoint</Application>
  <PresentationFormat>Panorámica</PresentationFormat>
  <Paragraphs>90</Paragraphs>
  <Slides>104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104</vt:i4>
      </vt:variant>
    </vt:vector>
  </HeadingPairs>
  <TitlesOfParts>
    <vt:vector size="10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2025-07-03T04:37:19Z</dcterms:created>
  <dcterms:modified xsi:type="dcterms:W3CDTF">2017-04-18T15:30:59Z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0x0101002ED088B6483E7A4BB42B7FB6BDA590E2</vt:lpwstr>
  </property>
</Properties>
</file>