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5" r:id="rId26"/>
    <p:sldId id="282" r:id="rId27"/>
    <p:sldId id="290" r:id="rId28"/>
    <p:sldId id="283" r:id="rId29"/>
    <p:sldId id="286" r:id="rId30"/>
    <p:sldId id="284" r:id="rId31"/>
    <p:sldId id="280" r:id="rId32"/>
    <p:sldId id="292" r:id="rId33"/>
    <p:sldId id="291" r:id="rId34"/>
    <p:sldId id="287" r:id="rId35"/>
    <p:sldId id="288" r:id="rId36"/>
    <p:sldId id="289" r:id="rId37"/>
    <p:sldId id="293" r:id="rId38"/>
    <p:sldId id="294" r:id="rId39"/>
    <p:sldId id="298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1T17:19:32.8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816 1202,'42'11,"1"-3,0-1,1-2,-1-2,54-3,-78 0,274-12,320-54,-93 6,604-82,-408 43,359 7,-998 88,-75 4,-1 0,0 0,0-1,0 1,1 0,-1 0,0-1,0 1,0-1,0 1,0-1,0 1,0-1,0 0,0 0,0 1,0-1,0 0,1-2,-2 3,0-1,0 0,0 0,0 1,0-1,0 0,0 0,0 1,0-1,-1 0,1 0,0 1,-1-1,1 0,0 1,-1-1,1 1,-1-1,1 0,-1 1,1-1,-1 1,0-1,-9-7,1 1,-1 1,-18-10,-61-27,-151-51,-110-10,301 90,-763-203,-9 42,553 139,258 35,0 0,0 1,0 0,0 1,0 0,0 0,0 1,0 0,-9 5,15-6,1 1,-1 0,1 1,0-1,0 0,0 1,0 0,0 0,0 0,1 0,-1 0,1 0,0 1,0-1,0 1,1-1,-1 1,1 0,0 0,0 0,0 0,0 0,1 0,0 7,0-7,0 0,0 0,1 1,-1-1,1 0,0 0,0 0,1 0,-1 0,1-1,0 1,0 0,0-1,1 1,-1-1,1 0,0 0,0 0,0 0,0 0,0 0,0-1,1 0,3 2,34 20,1-2,0-2,1-2,83 23,-104-34,309 88,143 24,2274 463,-2485-537,-163-32,-86-14,-12-1,-44-14,-182-40,-183-39,-191-39,-178-31,-1100-205,-20 77,1844 287,-412-41,423 49,41 1,9 2,70 17,480 94,24 6,-577-121,0 0,0 0,-1 1,1 0,0 0,-1 0,1 1,8 5,-14-8,-1 1,1-1,0 1,0-1,0 0,0 1,0-1,-1 1,1-1,0 0,0 1,-1-1,1 0,0 1,0-1,-1 0,1 0,0 1,-1-1,1 0,0 0,-1 0,1 1,-1-1,1 0,0 0,-1 0,1 0,-1 0,1 0,0 0,-1 0,1 0,-1 0,0 0,-45 6,-337 12,-16 2,-583 105,959-120,0 0,-24 10,45-14,0 0,1-1,-1 1,0 0,0 0,0 0,1 0,-1 0,0 0,1 0,-1 0,1 1,0-1,-1 1,1-1,0 1,0 0,0-1,-2 4,4-4,-1 1,0-1,1 1,-1-1,1 1,0-1,-1 1,1-1,0 0,0 1,0-1,0 0,0 0,0 1,0-1,0 0,1 0,-1 0,0 0,0-1,1 1,-1 0,1-1,2 2,30 13,2-1,-1-2,67 14,-69-19,982 199,-624-133,-233-45,119 25,-220-38,-2 1,99 45,174 116,-132-68,-15-13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1T22:55:05.3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1 402,'265'0,"84"0,223 0,214 0,179-1,156-6,1077-46,-5-78,-1503 65,-213 12,-22-13,-353 45,-108 23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1T22:55:34.0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1T23:13:51.8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646 491,'7'-7,"1"1,0-1,0 1,0 1,1 0,0 0,0 0,0 1,0 1,1 0,0 0,15-2,11 0,0 2,44 2,-37 1,2188-1,-1029 4,-833-2,519-3,-16-38,-807 35,-15 3,0-3,-1-2,81-21,-128 27,0 1,1-1,-1 0,-1 1,1-1,0 0,0 0,0 0,0-1,-1 1,1 0,0-1,-1 1,1-1,-1 1,0-1,2-2,-3 3,0 0,0 0,0 0,0 0,0 0,0 0,0 0,0 0,0 0,-1 0,1 0,0 0,-1 0,1 0,-1 0,1 0,-1 0,1 1,-1-1,1 0,-1 0,0 0,0 1,1-1,-2 0,-9-7,0 1,0 0,0 1,-25-10,-27-7,-97-21,-204-25,-53 16,-1 18,-2 18,0 19,-427 57,497-8,223-27,-166 52,256-61,0 0,-35 22,40-20,0-1,-49 16,-233 43,167-44,7 0,-1239 246,891-200,442-69,-49 16,93-23,-1-1,0 1,0 0,0 0,1 1,-1-1,0 0,1 1,0 0,-1 0,1-1,0 1,-4 5,6-7,0 1,0 0,-1 0,1 0,0-1,0 1,0 0,0 0,0 0,0-1,1 1,-1 0,0 0,0 0,1-1,-1 1,0 0,1-1,-1 1,1 0,-1 0,1-1,-1 1,1-1,-1 1,1-1,-1 1,1-1,0 1,-1-1,3 1,11 7,1 0,0-2,0 0,28 7,257 51,207 6,180-1,137-10,2554 38,-2785-103,-147-15,-298 8,235-50,-356 57,0-2,-1 0,0-2,46-23,-60 25,0 0,-1 0,0-1,0-1,-1 0,0 0,-1-1,0 0,-1-1,10-18,-3 0,-13 24,0 0,0 0,1 1,0-1,0 1,1-1,-1 1,1 0,0 0,0 1,1 0,-1-1,1 1,0 1,0-1,1 1,7-5,43 0,6 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1T23:13:53.0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1 732,'250'0,"16"0,159 0,176 0,193 0,172-1,1135-32,23-31,449-11,-1992 59,585-70,-31-116,-970 161,167-66,-319 103,0-1,0 0,0-1,0-1,-1 0,0 0,18-17,-29 23,1 0,-1-1,0 1,0-1,0 1,0-1,0 1,0-1,0 0,-1 0,1 1,0-4,-4-13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1T23:14:42.9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1660 183,'1'2,"-1"-1,0 1,1-1,0 1,-1-1,1 0,-1 1,1-1,0 0,0 0,0 0,0 1,0-1,0 0,0 0,0 0,0-1,1 1,-1 0,3 1,1 1,16 10,0-1,2-1,-1-1,1 0,1-2,40 8,-42-10,280 69,207 38,236 40,209 24,161 1,3333 287,-3699-427,-202-20,-182-13,-270-4,-49 0,-1-1,79-12,-118 9,-26-1,-311-42,7-7,-125-26,-124-28,-105-20,-2701-547,1964 405,-3 123,623 145,401 6,-89-6,-580 11,544 32,502-39,8-3,0 1,0 1,0 0,0 0,0 0,0 1,1 1,-17 7,24-4,13-1,24 4,0-3,49 5,7 1,173 29,1488 120,6-138,-1567-26,-176 2,47-3,-61 1,-7-1,-38-7,-647-106,-4 30,-1120 6,1712 82,65 1,64 4,171 10,-172-16,129 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1T23:14:44.8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504 446,'46'-2,"50"-7,-20 0,3746-152,-3809 161,-39 1,-81 0,-200 0,-141 0,-2876 0,3813 14,-16 0,-385-18,-87 3,0 0,0 0,0 0,0 0,1 0,-1-1,0 1,0 0,0-1,0 1,0 0,0-1,0 1,0-1,0 0,-1 1,1-1,2-1,-4 1,1 1,0-1,0 1,0-1,-1 1,1-1,0 0,0 1,-1-1,1 1,-1-1,1 1,0 0,-1-1,1 1,-1-1,1 1,-1 0,1-1,-1 1,1 0,-1 0,1-1,-2 1,-55-21,-623-125,515 116,62 10,-287-40,380 61,24 4,45 8,552 46,8-44,-528-14,-35 2,-43-2,0 0,-1 0,1-1,0-1,0-1,-1 1,17-6,-25 3,-13 0,-16-2,-1 2,0 0,0 1,-41 2,64 1,0 0,0 0,0 1,0-1,0 0,0 1,0 0,1 0,-1 0,0 0,-4 2,7-2,0-1,0 0,-1 0,1 1,0-1,0 1,0-1,0 0,-1 1,1-1,0 1,0-1,0 0,0 1,0-1,0 1,0-1,0 0,0 1,0-1,0 1,0-1,0 0,0 1,1-1,-1 1,0-1,0 0,0 1,0-1,1 0,-1 1,1-1,24 22,5-4,1-2,61 23,91 20,-138-45,333 91,120 16,1837 354,-2194-456,-122-21,-32-9,-50-14,-105-29,103 35,-179-48,-150-49,383 109,19 4,25 2,201 15,-167-10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1T17:20:12.7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1T20:33:23.9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0 344,'1'1,"-1"1,0-1,1 1,-1-1,1 1,0-1,-1 0,1 1,0-1,0 0,0 0,0 1,0-1,0 0,0 0,0 0,0 0,1 0,1 1,4 3,11 9,1-1,1-1,0 0,1-2,0 0,38 11,9 1,80 13,195 16,155-12,143-14,233-25,1247-159,-1551 72,-134-4,-131 6,-141 26,-143 49,0 0,0-1,-1-1,28-22,-43 30,-1 0,1 0,-1 0,0-1,-1 1,5-7,-7 10,-1 0,1 0,-1 0,1 0,-1 1,0-1,1 0,-1 0,0 0,0 0,0 0,1 0,-1 0,0 0,0 0,0 0,-1 0,1 0,0 0,0 0,0 0,-1 0,1 0,0 0,-1 0,1 1,-1-1,1 0,-1 0,0 0,1 1,-1-1,0 0,1 1,-1-1,0 0,-1 0,-29-9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1T22:54:58.0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27,'4567'0,"-4469"1,481-23,-534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1T22:54:59.5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0,'18'0,"48"0,61 7,62 19,54 11,45 12,22 10,-6 0,-31-4,-56-11,-58-13,-57-12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1T22:55:00.3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63,'18'6,"48"8,61 2,56-3,46-2,25-4,-6-9,-27-16,-34-5,-42-5,-40 3,-43 5,-34 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1T22:55:00.9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3205 0,'-362'0,"-22"0,-1943 28,2221-23,83-3,21 0,36 3,-21-3,801 128,192 23,236-80,1-78,-677-2,-505 10,0 2,-1 3,0 2,73 23,-57-14,460 100,-245-58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1T22:55:01.6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0,'12'0,"40"12,65 16,103 15,140 18,158 11,124-6,66-15,15-17,-38-13,-81-10,-101-8,-130-3,-123-3,-98 0,-75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1T22:55:02.8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1 164,'170'14,"331"-1,-481-13,431 5,2326-2,-2398-9,-327 4,230-11,-204 5,118-27,-168 27,0-1,0-2,-1 0,-1-2,1-1,29-21,-7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90F8B-D1DC-C402-C94B-09E8AFB29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B12A89-B553-2AA6-CED4-68F6B3B74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3760C9-506E-B5F6-7CB6-142BC5608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FBDE7-C220-4012-B206-22D7AB87DA51}" type="datetimeFigureOut">
              <a:rPr lang="es-GT" smtClean="0"/>
              <a:t>1/07/2025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D99AC6-F908-4972-59CB-680B885A4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759E34-63F1-2E51-1781-04F4808D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A193-617E-4A96-A31A-A83569EFA4A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8757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8C73D-1072-6CF8-7E62-99013DDEC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C33046-B3E6-D4D9-4B62-BA03258FC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9342FE-E8A1-878D-2D3D-F775DF836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FBDE7-C220-4012-B206-22D7AB87DA51}" type="datetimeFigureOut">
              <a:rPr lang="es-GT" smtClean="0"/>
              <a:t>1/07/2025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53D194-8EF4-351E-28F6-6A03C243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3A3EEE-C592-3F12-6498-07D856A0A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A193-617E-4A96-A31A-A83569EFA4A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3102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DE121F-199A-F864-4D89-14F84B07F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A319FD3-DB81-5F5C-1B84-420A511B6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EFFB14-CC5A-C753-628C-3BA69F00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FBDE7-C220-4012-B206-22D7AB87DA51}" type="datetimeFigureOut">
              <a:rPr lang="es-GT" smtClean="0"/>
              <a:t>1/07/2025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B00252-90A8-5662-1221-D71C73043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2FDBA7-C32D-FC68-3020-D3BBCB865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A193-617E-4A96-A31A-A83569EFA4A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15283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ABE1F-42A5-53BC-46EF-09DF094C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2AFFC1-48BA-5025-6069-1F7BC223C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76AF3D-85E6-EA4E-A26C-2DB11EC5F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FBDE7-C220-4012-B206-22D7AB87DA51}" type="datetimeFigureOut">
              <a:rPr lang="es-GT" smtClean="0"/>
              <a:t>1/07/2025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2A8A4E-C207-26E8-AE32-BD4C9ECEF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886154-3957-038F-FA45-0FA7D6B51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A193-617E-4A96-A31A-A83569EFA4A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6936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97367-66D7-E365-CFA6-5828A756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8C3F51-092B-4E6E-4C1D-10ADFD836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0A3A01-1EAA-9C6B-77F1-6F391845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FBDE7-C220-4012-B206-22D7AB87DA51}" type="datetimeFigureOut">
              <a:rPr lang="es-GT" smtClean="0"/>
              <a:t>1/07/2025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3A0B48-D334-27F9-F6ED-1C0D80B09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69D48F-E714-52F4-D045-5945C731E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A193-617E-4A96-A31A-A83569EFA4A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51261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9965B-5631-3BE5-4E38-349766246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EB3246-E1D7-BC88-69FF-5F1151ABF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50E32B-E880-A3D1-89EB-BA21BDEE7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D45378-5CB4-F6F6-BE60-CAC36BF4F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FBDE7-C220-4012-B206-22D7AB87DA51}" type="datetimeFigureOut">
              <a:rPr lang="es-GT" smtClean="0"/>
              <a:t>1/07/2025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A4E19C-3F6C-BEAD-A973-A2E9D23D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220815-F488-6E93-FD8C-E66CC26D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A193-617E-4A96-A31A-A83569EFA4A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91252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633ED-3D95-264D-DCEA-E1D7A7784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CED6AF-3117-2287-4520-D47A16143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56EBED-3F2B-DE85-39C3-23BE1DA34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D95972-5C39-FDA4-62E1-2B84A0A2E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9D221E7-A475-5769-7CDB-DA2A3B60F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AF24344-4BA7-2859-39DF-EDDFAD406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FBDE7-C220-4012-B206-22D7AB87DA51}" type="datetimeFigureOut">
              <a:rPr lang="es-GT" smtClean="0"/>
              <a:t>1/07/2025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0B96CD7-6294-F5B8-156B-19EDD900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8883190-2ACF-1026-32F0-D6067165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A193-617E-4A96-A31A-A83569EFA4A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3230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ED85E6-C612-42FA-6FE3-13B2A89DB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3A4102-6400-7431-2255-CAB738553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FBDE7-C220-4012-B206-22D7AB87DA51}" type="datetimeFigureOut">
              <a:rPr lang="es-GT" smtClean="0"/>
              <a:t>1/07/2025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A00133D-32EB-9EDA-4C78-4CCDCC0C1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56D2B58-3835-DA94-4BDD-1D17B0CEF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A193-617E-4A96-A31A-A83569EFA4A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2978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0342853-29E7-5754-2BFA-19236F3E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FBDE7-C220-4012-B206-22D7AB87DA51}" type="datetimeFigureOut">
              <a:rPr lang="es-GT" smtClean="0"/>
              <a:t>1/07/2025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9593754-A72B-9C9C-3084-29F24CF4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E8E5311-9267-9DF7-5E58-089C72E8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A193-617E-4A96-A31A-A83569EFA4A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6041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B91FF-EAB1-3FF6-7932-FB42CB69A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2A403F-F11F-F403-2C1E-45EA2A18B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EE5C2A-7A93-B53F-DBA6-A9BCF104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1D9D78-2BEF-5643-8B0C-48D893750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FBDE7-C220-4012-B206-22D7AB87DA51}" type="datetimeFigureOut">
              <a:rPr lang="es-GT" smtClean="0"/>
              <a:t>1/07/2025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9C3BCA-2467-F8E6-6C73-034A4891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0FDAA0-1DE3-785E-3C25-FFD497BD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A193-617E-4A96-A31A-A83569EFA4A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2324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C1F8C-617A-AC3D-2C03-FB36549EE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36D6EDB-3610-FFDC-55CF-7D8874899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24F393-B319-440B-244C-C34520410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D8A021-3C7A-066F-AE1F-B336CBE0D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FBDE7-C220-4012-B206-22D7AB87DA51}" type="datetimeFigureOut">
              <a:rPr lang="es-GT" smtClean="0"/>
              <a:t>1/07/2025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595F53-4D8A-9501-41F1-B4EC646E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C758E7-FA23-18BE-281F-C9DBEA60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A193-617E-4A96-A31A-A83569EFA4A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52894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3F220C-0BDB-0D7F-37D1-FEED5486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728CE09-3466-0769-8934-34EB5EB25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B89892-83A5-1489-59BD-B9EF66AA3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FBDE7-C220-4012-B206-22D7AB87DA51}" type="datetimeFigureOut">
              <a:rPr lang="es-GT" smtClean="0"/>
              <a:t>1/07/2025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008AED-F585-A4DC-2482-5C73E62F4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FE2152-3CBB-7C79-845D-0741E15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BA193-617E-4A96-A31A-A83569EFA4A4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7219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customXml" Target="../ink/ink9.xml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12" Type="http://schemas.openxmlformats.org/officeDocument/2006/relationships/image" Target="../media/image38.png"/><Relationship Id="rId2" Type="http://schemas.openxmlformats.org/officeDocument/2006/relationships/image" Target="../media/image33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5" Type="http://schemas.openxmlformats.org/officeDocument/2006/relationships/customXml" Target="../ink/ink10.xml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customXml" Target="../ink/ink7.xml"/><Relationship Id="rId1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customXml" Target="../ink/ink13.xml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customXml" Target="../ink/ink15.xml"/><Relationship Id="rId4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D60BD77-14AE-EC23-2101-00B9FEAA2DE3}"/>
              </a:ext>
            </a:extLst>
          </p:cNvPr>
          <p:cNvSpPr txBox="1"/>
          <p:nvPr/>
        </p:nvSpPr>
        <p:spPr>
          <a:xfrm>
            <a:off x="3193364" y="1800663"/>
            <a:ext cx="68087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/>
              <a:t>Diseño de losas </a:t>
            </a:r>
            <a:endParaRPr lang="es-GT" sz="6600" b="1" dirty="0"/>
          </a:p>
        </p:txBody>
      </p:sp>
    </p:spTree>
    <p:extLst>
      <p:ext uri="{BB962C8B-B14F-4D97-AF65-F5344CB8AC3E}">
        <p14:creationId xmlns:p14="http://schemas.microsoft.com/office/powerpoint/2010/main" val="915548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609ECA9-440A-E79D-F32B-B90BA654C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627" y="1385602"/>
            <a:ext cx="6058746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17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5742C8B-92A6-4419-762E-3CA8D0CE5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785" y="1347497"/>
            <a:ext cx="5944430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96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3678126-6B90-B719-5144-41814BF3E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785" y="1347497"/>
            <a:ext cx="5944430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54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E280FE5-34AE-A4DD-3A0D-19F867B912CD}"/>
              </a:ext>
            </a:extLst>
          </p:cNvPr>
          <p:cNvSpPr txBox="1"/>
          <p:nvPr/>
        </p:nvSpPr>
        <p:spPr>
          <a:xfrm>
            <a:off x="1631850" y="1561513"/>
            <a:ext cx="74277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b="1" dirty="0"/>
              <a:t>REALIZAR TRAZOS </a:t>
            </a:r>
            <a:endParaRPr lang="es-GT" sz="4400" b="1" dirty="0"/>
          </a:p>
        </p:txBody>
      </p:sp>
    </p:spTree>
    <p:extLst>
      <p:ext uri="{BB962C8B-B14F-4D97-AF65-F5344CB8AC3E}">
        <p14:creationId xmlns:p14="http://schemas.microsoft.com/office/powerpoint/2010/main" val="2482809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64EA005-A6A5-7352-40EB-C296FFBB1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379" y="962252"/>
            <a:ext cx="2832292" cy="501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310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58BDABA-EE7B-BE79-003F-42BE5CC81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030" y="2020408"/>
            <a:ext cx="4328485" cy="281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02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1679C3A-E730-ABC3-B07B-1420977D75D6}"/>
              </a:ext>
            </a:extLst>
          </p:cNvPr>
          <p:cNvSpPr txBox="1"/>
          <p:nvPr/>
        </p:nvSpPr>
        <p:spPr>
          <a:xfrm>
            <a:off x="2475912" y="928468"/>
            <a:ext cx="78357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200" b="1" dirty="0"/>
              <a:t>Comando </a:t>
            </a:r>
            <a:r>
              <a:rPr lang="es-ES" sz="7200" b="1" dirty="0" err="1"/>
              <a:t>rapido</a:t>
            </a:r>
            <a:endParaRPr lang="es-GT" sz="7200" b="1" dirty="0"/>
          </a:p>
        </p:txBody>
      </p:sp>
    </p:spTree>
    <p:extLst>
      <p:ext uri="{BB962C8B-B14F-4D97-AF65-F5344CB8AC3E}">
        <p14:creationId xmlns:p14="http://schemas.microsoft.com/office/powerpoint/2010/main" val="234825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F2A27D9-67AA-8513-10EE-E7B0509E6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734" y="242443"/>
            <a:ext cx="4172532" cy="637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94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A0EA6C2-87C4-63E8-7AAD-F7B478455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785" y="2447788"/>
            <a:ext cx="5944430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54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021F4D3-D87F-6F68-BA63-9970EFB4A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181" y="218627"/>
            <a:ext cx="3667637" cy="64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30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4F26F92-5E93-6B14-D406-95431F140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63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D9C5D42-5994-8AF9-34A5-E6CAB89B8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497" y="1933366"/>
            <a:ext cx="3439005" cy="299126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C4768F7D-706D-D198-43BD-408AEEEF6C84}"/>
                  </a:ext>
                </a:extLst>
              </p14:cNvPr>
              <p14:cNvContentPartPr/>
              <p14:nvPr/>
            </p14:nvContentPartPr>
            <p14:xfrm>
              <a:off x="4951274" y="2225548"/>
              <a:ext cx="2354760" cy="23004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C4768F7D-706D-D198-43BD-408AEEEF6C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7274" y="2117908"/>
                <a:ext cx="2462400" cy="44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9075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D7DE8DA-991F-2833-B807-96AD7FFC2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180" y="2604972"/>
            <a:ext cx="5115639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04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E8DAF18-0C1B-992C-7B98-3F5007DB2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653" y="175758"/>
            <a:ext cx="6582694" cy="65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01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81F68E9-7F59-FB36-30F4-84C693903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468" y="142416"/>
            <a:ext cx="6897063" cy="657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0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4482853-B8B6-CF42-C11C-AF7003BB3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311" y="2447788"/>
            <a:ext cx="6649378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90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DBBA65D-51BF-8853-5301-D289D93DF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891" y="2076261"/>
            <a:ext cx="4782217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48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5965E2E-68A3-71E0-6A6C-4452115D6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758" y="609206"/>
            <a:ext cx="6506483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036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82791F5-E598-2B4F-7D41-73B7F71C6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34" y="1290339"/>
            <a:ext cx="11517332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00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543F739-4503-E5E7-5DAD-2235761A8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654" y="2700236"/>
            <a:ext cx="4772691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31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1A6D775-7E56-DA7F-CC12-33E4C0A5B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787" y="2181051"/>
            <a:ext cx="3772426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3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51FCCA9-6E39-64F4-86B8-797E24731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806" y="1074803"/>
            <a:ext cx="8053956" cy="33143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5B94A0A3-8D5A-EE62-3232-06110EB302A0}"/>
                  </a:ext>
                </a:extLst>
              </p14:cNvPr>
              <p14:cNvContentPartPr/>
              <p14:nvPr/>
            </p14:nvContentPartPr>
            <p14:xfrm>
              <a:off x="2885594" y="1592668"/>
              <a:ext cx="2532240" cy="52524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5B94A0A3-8D5A-EE62-3232-06110EB302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31594" y="1484668"/>
                <a:ext cx="2639880" cy="74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3658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DD34BB6-5EB0-F5D8-3D98-342E6CEF5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810" y="456785"/>
            <a:ext cx="7192379" cy="594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74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5B04A60-745F-3A9C-2953-637CAB955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915" y="2571630"/>
            <a:ext cx="7840169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651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161B053-90A9-78ED-088C-A533456DD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258" y="590154"/>
            <a:ext cx="7049484" cy="567769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3169244-1AD8-3486-D476-17C78C3F7BFE}"/>
              </a:ext>
            </a:extLst>
          </p:cNvPr>
          <p:cNvSpPr txBox="1"/>
          <p:nvPr/>
        </p:nvSpPr>
        <p:spPr>
          <a:xfrm>
            <a:off x="9042400" y="3810000"/>
            <a:ext cx="139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Configuracion</a:t>
            </a:r>
            <a:r>
              <a:rPr lang="es-ES" dirty="0"/>
              <a:t> previa </a:t>
            </a:r>
            <a:endParaRPr lang="es-GT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BA4537DD-516D-BC60-D71C-460A2B5EC5FA}"/>
                  </a:ext>
                </a:extLst>
              </p14:cNvPr>
              <p14:cNvContentPartPr/>
              <p14:nvPr/>
            </p14:nvContentPartPr>
            <p14:xfrm>
              <a:off x="3543120" y="1196380"/>
              <a:ext cx="1904400" cy="1008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BA4537DD-516D-BC60-D71C-460A2B5EC5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89120" y="1088380"/>
                <a:ext cx="201204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FBE8DD71-B0AD-51AB-A7AC-5C8FBB621D69}"/>
                  </a:ext>
                </a:extLst>
              </p14:cNvPr>
              <p14:cNvContentPartPr/>
              <p14:nvPr/>
            </p14:nvContentPartPr>
            <p14:xfrm>
              <a:off x="3796920" y="1269460"/>
              <a:ext cx="826920" cy="13932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FBE8DD71-B0AD-51AB-A7AC-5C8FBB621D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42920" y="1161460"/>
                <a:ext cx="93456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FF1EBDC7-C796-FEBF-F969-9F2A0E5A4C41}"/>
                  </a:ext>
                </a:extLst>
              </p14:cNvPr>
              <p14:cNvContentPartPr/>
              <p14:nvPr/>
            </p14:nvContentPartPr>
            <p14:xfrm>
              <a:off x="3060000" y="2199700"/>
              <a:ext cx="675000" cy="4680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FF1EBDC7-C796-FEBF-F969-9F2A0E5A4C4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06360" y="2092060"/>
                <a:ext cx="78264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664C9EF3-4489-F95C-1C4A-9DF19B28FC00}"/>
                  </a:ext>
                </a:extLst>
              </p14:cNvPr>
              <p14:cNvContentPartPr/>
              <p14:nvPr/>
            </p14:nvContentPartPr>
            <p14:xfrm>
              <a:off x="2084400" y="2209420"/>
              <a:ext cx="2230920" cy="23292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664C9EF3-4489-F95C-1C4A-9DF19B28FC0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30760" y="2101420"/>
                <a:ext cx="233856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5109BD1D-D84C-57C6-1FC6-2386FBAFBBF4}"/>
                  </a:ext>
                </a:extLst>
              </p14:cNvPr>
              <p14:cNvContentPartPr/>
              <p14:nvPr/>
            </p14:nvContentPartPr>
            <p14:xfrm>
              <a:off x="6273360" y="1219060"/>
              <a:ext cx="2158920" cy="14508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5109BD1D-D84C-57C6-1FC6-2386FBAFBBF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19360" y="1111060"/>
                <a:ext cx="226656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9431BD63-6337-B7E3-FFBD-B01D8E8E171E}"/>
                  </a:ext>
                </a:extLst>
              </p14:cNvPr>
              <p14:cNvContentPartPr/>
              <p14:nvPr/>
            </p14:nvContentPartPr>
            <p14:xfrm>
              <a:off x="6235200" y="3128500"/>
              <a:ext cx="1863360" cy="7200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9431BD63-6337-B7E3-FFBD-B01D8E8E171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81560" y="3020500"/>
                <a:ext cx="197100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1EB024B5-F4EF-4805-5A91-B4F175363838}"/>
                  </a:ext>
                </a:extLst>
              </p14:cNvPr>
              <p14:cNvContentPartPr/>
              <p14:nvPr/>
            </p14:nvContentPartPr>
            <p14:xfrm>
              <a:off x="2933280" y="3220660"/>
              <a:ext cx="3662640" cy="14472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1EB024B5-F4EF-4805-5A91-B4F17536383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79640" y="3113020"/>
                <a:ext cx="3770280" cy="36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4239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18F4CD3-0FA4-DA5D-F331-E93BB1065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968" y="356759"/>
            <a:ext cx="7440063" cy="61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944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DED1DA8-FD1D-AFD4-F937-6A3AA652E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370" y="1295176"/>
            <a:ext cx="4332529" cy="40102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D6D39CD-B8B3-E119-A899-98E74E9E1ED8}"/>
              </a:ext>
            </a:extLst>
          </p:cNvPr>
          <p:cNvSpPr txBox="1"/>
          <p:nvPr/>
        </p:nvSpPr>
        <p:spPr>
          <a:xfrm>
            <a:off x="7429500" y="1609487"/>
            <a:ext cx="242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Estariamso</a:t>
            </a:r>
            <a:r>
              <a:rPr lang="es-ES" dirty="0"/>
              <a:t> indicando un refuerzo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2007754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854F7B59-98F7-60CF-B21F-F2162638C440}"/>
                  </a:ext>
                </a:extLst>
              </p14:cNvPr>
              <p14:cNvContentPartPr/>
              <p14:nvPr/>
            </p14:nvContentPartPr>
            <p14:xfrm>
              <a:off x="5054040" y="2374300"/>
              <a:ext cx="360" cy="3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854F7B59-98F7-60CF-B21F-F2162638C4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00040" y="2266660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6767F9F2-B8D5-1BFB-7F17-CA4720999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576" y="2852657"/>
            <a:ext cx="3200847" cy="115268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66571B4-FDFE-60F5-FFF2-4CD464F738E5}"/>
              </a:ext>
            </a:extLst>
          </p:cNvPr>
          <p:cNvSpPr txBox="1"/>
          <p:nvPr/>
        </p:nvSpPr>
        <p:spPr>
          <a:xfrm>
            <a:off x="5664200" y="2374300"/>
            <a:ext cx="334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Diametro</a:t>
            </a:r>
            <a:r>
              <a:rPr lang="es-ES" dirty="0"/>
              <a:t> y espaciamiento de varilla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5299219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2A42B7B-7694-5E26-161E-8590D5790AAF}"/>
              </a:ext>
            </a:extLst>
          </p:cNvPr>
          <p:cNvSpPr txBox="1"/>
          <p:nvPr/>
        </p:nvSpPr>
        <p:spPr>
          <a:xfrm>
            <a:off x="1384300" y="762000"/>
            <a:ext cx="103632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500" dirty="0" err="1"/>
              <a:t>Reuferzo</a:t>
            </a:r>
            <a:r>
              <a:rPr lang="es-ES" sz="11500" dirty="0"/>
              <a:t> NEGATIVO </a:t>
            </a:r>
            <a:endParaRPr lang="es-GT" sz="11500" dirty="0"/>
          </a:p>
        </p:txBody>
      </p:sp>
    </p:spTree>
    <p:extLst>
      <p:ext uri="{BB962C8B-B14F-4D97-AF65-F5344CB8AC3E}">
        <p14:creationId xmlns:p14="http://schemas.microsoft.com/office/powerpoint/2010/main" val="31200070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1572ACC-4E7A-19A4-D409-DEC84433D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60" y="1004549"/>
            <a:ext cx="10774279" cy="484890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B1406E66-0F47-6013-F352-2EF133938588}"/>
                  </a:ext>
                </a:extLst>
              </p14:cNvPr>
              <p14:cNvContentPartPr/>
              <p14:nvPr/>
            </p14:nvContentPartPr>
            <p14:xfrm>
              <a:off x="4161600" y="1829620"/>
              <a:ext cx="2840040" cy="47304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B1406E66-0F47-6013-F352-2EF1339385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07600" y="1721620"/>
                <a:ext cx="2947680" cy="68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48F84ADC-A66B-3932-3A86-E206EFE6F4ED}"/>
                  </a:ext>
                </a:extLst>
              </p14:cNvPr>
              <p14:cNvContentPartPr/>
              <p14:nvPr/>
            </p14:nvContentPartPr>
            <p14:xfrm>
              <a:off x="8406720" y="4422700"/>
              <a:ext cx="4900680" cy="26352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48F84ADC-A66B-3932-3A86-E206EFE6F4E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53080" y="4315060"/>
                <a:ext cx="5008320" cy="47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90480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7B2652C-1163-C929-9422-233CE0376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76" y="833075"/>
            <a:ext cx="10726647" cy="51918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1EC3F3DC-E023-52A8-B16A-C3D657131077}"/>
                  </a:ext>
                </a:extLst>
              </p14:cNvPr>
              <p14:cNvContentPartPr/>
              <p14:nvPr/>
            </p14:nvContentPartPr>
            <p14:xfrm>
              <a:off x="8888760" y="4442140"/>
              <a:ext cx="4304160" cy="54792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1EC3F3DC-E023-52A8-B16A-C3D6571310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35120" y="4334500"/>
                <a:ext cx="4411800" cy="76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70D052AD-7FBF-6927-3E7C-204A79DFED28}"/>
                  </a:ext>
                </a:extLst>
              </p14:cNvPr>
              <p14:cNvContentPartPr/>
              <p14:nvPr/>
            </p14:nvContentPartPr>
            <p14:xfrm>
              <a:off x="4618980" y="1845820"/>
              <a:ext cx="1847520" cy="35064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70D052AD-7FBF-6927-3E7C-204A79DFED2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64980" y="1738180"/>
                <a:ext cx="1955160" cy="5662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C978C3D9-2F49-93B6-CB68-A727C2E696E8}"/>
              </a:ext>
            </a:extLst>
          </p:cNvPr>
          <p:cNvSpPr txBox="1"/>
          <p:nvPr/>
        </p:nvSpPr>
        <p:spPr>
          <a:xfrm>
            <a:off x="6203950" y="2971800"/>
            <a:ext cx="91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Funciona si </a:t>
            </a:r>
            <a:r>
              <a:rPr lang="es-ES" dirty="0" err="1"/>
              <a:t>utlilizamos</a:t>
            </a:r>
            <a:r>
              <a:rPr lang="es-ES" dirty="0"/>
              <a:t> numero 3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1349109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8252C54-5324-D8C7-4335-4A358B4A2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785" y="209100"/>
            <a:ext cx="5944430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5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769D2555-694C-1AD1-6726-30EDEB9454F3}"/>
                  </a:ext>
                </a:extLst>
              </p14:cNvPr>
              <p14:cNvContentPartPr/>
              <p14:nvPr/>
            </p14:nvContentPartPr>
            <p14:xfrm>
              <a:off x="4050914" y="2081548"/>
              <a:ext cx="360" cy="3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769D2555-694C-1AD1-6726-30EDEB9454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7274" y="1973908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56CF60EF-3866-5123-B91C-F5A2EB44B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973" y="1173035"/>
            <a:ext cx="5530497" cy="466927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3D5ED5F-E3C1-E4F7-EB30-685388E9A88B}"/>
              </a:ext>
            </a:extLst>
          </p:cNvPr>
          <p:cNvSpPr txBox="1"/>
          <p:nvPr/>
        </p:nvSpPr>
        <p:spPr>
          <a:xfrm>
            <a:off x="6508875" y="2334767"/>
            <a:ext cx="339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Recubrimiento libre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3145908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9E9667A-82EC-DBC7-4900-9B1CF6294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918" y="1490392"/>
            <a:ext cx="3858163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182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8733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1790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C9995FC-A6A3-9D3B-4D4C-E1C056F65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577" y="1002480"/>
            <a:ext cx="5210902" cy="88594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797FBAE-1B0E-CBBC-8602-A02C1D22B4B1}"/>
              </a:ext>
            </a:extLst>
          </p:cNvPr>
          <p:cNvSpPr txBox="1"/>
          <p:nvPr/>
        </p:nvSpPr>
        <p:spPr>
          <a:xfrm>
            <a:off x="2778952" y="2057241"/>
            <a:ext cx="4473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Barra para los </a:t>
            </a:r>
            <a:r>
              <a:rPr lang="es-ES" dirty="0" err="1"/>
              <a:t>pelaltes</a:t>
            </a:r>
            <a:r>
              <a:rPr lang="es-ES" dirty="0"/>
              <a:t> </a:t>
            </a:r>
          </a:p>
          <a:p>
            <a:endParaRPr lang="es-GT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9D7FC01-5B32-1C41-7B58-06423E001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441" y="2609735"/>
            <a:ext cx="5801535" cy="163852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DF7E8D6-A034-B6D5-8053-88DE4DB434CA}"/>
              </a:ext>
            </a:extLst>
          </p:cNvPr>
          <p:cNvSpPr txBox="1"/>
          <p:nvPr/>
        </p:nvSpPr>
        <p:spPr>
          <a:xfrm>
            <a:off x="5015715" y="3977227"/>
            <a:ext cx="358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Tomamos el de cuatro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205178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720817B-193F-7ADC-7F68-77C78A177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653" y="947391"/>
            <a:ext cx="6944694" cy="496321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81A6EB3-856D-A686-1016-C46AB1772A08}"/>
              </a:ext>
            </a:extLst>
          </p:cNvPr>
          <p:cNvSpPr txBox="1"/>
          <p:nvPr/>
        </p:nvSpPr>
        <p:spPr>
          <a:xfrm>
            <a:off x="8482818" y="278266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Asi queda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43426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C681947-B335-9D0A-156B-365467E58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312" y="2200104"/>
            <a:ext cx="5201376" cy="122889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432C3E4-0983-3D91-E90B-42C0D1E6E51B}"/>
              </a:ext>
            </a:extLst>
          </p:cNvPr>
          <p:cNvSpPr txBox="1"/>
          <p:nvPr/>
        </p:nvSpPr>
        <p:spPr>
          <a:xfrm>
            <a:off x="2264897" y="3727938"/>
            <a:ext cx="675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 tomar en cuenta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93678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1AE2AD3-0404-C4F7-DBAD-869349D71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257" y="1571366"/>
            <a:ext cx="8135485" cy="371526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8A95C7E-8276-0EE5-FB31-E5FDFCB55126}"/>
              </a:ext>
            </a:extLst>
          </p:cNvPr>
          <p:cNvSpPr txBox="1"/>
          <p:nvPr/>
        </p:nvSpPr>
        <p:spPr>
          <a:xfrm>
            <a:off x="5641144" y="2968283"/>
            <a:ext cx="452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Regresamos al mismo menú otra vez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601809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9FD6577-46C2-EC6D-AE1D-8FA9FFC54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784" y="1418944"/>
            <a:ext cx="6668431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762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47</Words>
  <Application>Microsoft Office PowerPoint</Application>
  <PresentationFormat>Panorámica</PresentationFormat>
  <Paragraphs>14</Paragraphs>
  <Slides>42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Marlon Ivan Carreto Rivera</dc:creator>
  <cp:lastModifiedBy>Marlon Ivan Carreto Rivera</cp:lastModifiedBy>
  <cp:revision>1</cp:revision>
  <dcterms:created xsi:type="dcterms:W3CDTF">2025-07-01T16:52:41Z</dcterms:created>
  <dcterms:modified xsi:type="dcterms:W3CDTF">2025-07-02T01:47:52Z</dcterms:modified>
</cp:coreProperties>
</file>