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0" r:id="rId4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A897B-E1EC-4657-883A-7CDA56E79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0E61FB-0410-26F0-2543-A7A1B2DF6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E709A1-FE3D-D929-1002-089B9CE5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2E17-43EE-4C97-BD07-4757B88BF6F0}" type="datetimeFigureOut">
              <a:rPr lang="es-GT" smtClean="0"/>
              <a:t>24/06/2025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DFF968-ED34-EB07-6DF4-3BABE123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F28C7A-663F-C8EC-7682-BBDEACF2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6514-B296-4386-9318-9A45E779233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61241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10710-77DC-C9C5-C8EB-E506B2FC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B3836A-0154-21DE-000E-13CAC8CD6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42F7A4-8B11-8164-55B5-1E718331D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2E17-43EE-4C97-BD07-4757B88BF6F0}" type="datetimeFigureOut">
              <a:rPr lang="es-GT" smtClean="0"/>
              <a:t>24/06/2025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AED01F-1073-CBF5-E0E1-25F09A96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18D911-64E4-49B2-3159-C4B1CCA5E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6514-B296-4386-9318-9A45E779233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0891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106B23-E5A4-80EB-0814-DAE684094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FC9221-DC95-703C-3C19-30EBF3818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B90E5D-F538-0087-D53D-76C447B9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2E17-43EE-4C97-BD07-4757B88BF6F0}" type="datetimeFigureOut">
              <a:rPr lang="es-GT" smtClean="0"/>
              <a:t>24/06/2025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AA0754-4786-8F37-3C88-31E3CF65B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91A17A-A312-1F74-6717-E820F051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6514-B296-4386-9318-9A45E779233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5948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C9526-A02A-37C1-643B-494566C73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F56FFC-7F90-392D-1A5B-B454C0FA7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831562-53F4-D4EB-7273-F443B8BD0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2E17-43EE-4C97-BD07-4757B88BF6F0}" type="datetimeFigureOut">
              <a:rPr lang="es-GT" smtClean="0"/>
              <a:t>24/06/2025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34C7A4-69A8-0F9D-46CC-C5610BC3B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46FC54-7FD7-555E-6889-8140FBE0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6514-B296-4386-9318-9A45E779233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6090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4FA2F-2C48-FBB8-B9D7-30ACFDB7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9E7B99-015F-BC8E-B2B7-E23EE393A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4D6E7B-D20D-B02E-583B-3F06B816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2E17-43EE-4C97-BD07-4757B88BF6F0}" type="datetimeFigureOut">
              <a:rPr lang="es-GT" smtClean="0"/>
              <a:t>24/06/2025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D7679B-B6A6-80C8-A324-78F6D496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A5B77F-E6D8-5A19-C552-BCE3CF77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6514-B296-4386-9318-9A45E779233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6022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000C3-6452-4A22-1673-197EFFE8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F7719E-6D06-76C2-7FC8-B5002D9B7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76F51F-E85C-51C2-CC8E-35DDA2B53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5B028A-9331-99F3-B348-7303A9209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2E17-43EE-4C97-BD07-4757B88BF6F0}" type="datetimeFigureOut">
              <a:rPr lang="es-GT" smtClean="0"/>
              <a:t>24/06/2025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8C9A66-9033-4BD1-D148-3D56102F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D89CC5-FFC6-269D-CFBF-6D2CF3F2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6514-B296-4386-9318-9A45E779233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8570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6EE1F-81DB-EEED-72B4-57C6315EB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B765DF-9474-E0D4-D587-31DA40C4F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5862D3-8455-E53F-360D-628B93EA4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CB7CF15-9723-E0DA-AF82-4F4A1E385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BD7AD6E-8EF7-45AC-B620-51EE11744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46E2CBA-D13C-63C8-D6B1-006A8292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2E17-43EE-4C97-BD07-4757B88BF6F0}" type="datetimeFigureOut">
              <a:rPr lang="es-GT" smtClean="0"/>
              <a:t>24/06/2025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1E82E1A-41C3-2E82-29E2-C79C57BA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7647F1A-E6E0-FB4E-5F1C-B2A9F894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6514-B296-4386-9318-9A45E779233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4286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93BB8-3764-22BD-4353-D3B5B586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334D686-62C5-2980-09CB-223A754D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2E17-43EE-4C97-BD07-4757B88BF6F0}" type="datetimeFigureOut">
              <a:rPr lang="es-GT" smtClean="0"/>
              <a:t>24/06/2025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C210E30-2A20-C148-A187-E73AD377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ED64F08-CEA4-D3CB-B41C-BE2F52E49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6514-B296-4386-9318-9A45E779233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2769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ED3203D-CAE7-2407-BBE4-BEB5BE6E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2E17-43EE-4C97-BD07-4757B88BF6F0}" type="datetimeFigureOut">
              <a:rPr lang="es-GT" smtClean="0"/>
              <a:t>24/06/2025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151344-5087-A258-608E-D15C46FF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A80A7F-4158-8C08-72ED-B4B37AFE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6514-B296-4386-9318-9A45E779233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6798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34229-2ED5-743E-62E2-1A2F7D974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46A0FC-612E-FF62-E1FD-F24538AB8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3E02A4-3153-E4B0-D1F6-28529D5C6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177DA1-BD35-C113-C2C5-8C1DE2FCB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2E17-43EE-4C97-BD07-4757B88BF6F0}" type="datetimeFigureOut">
              <a:rPr lang="es-GT" smtClean="0"/>
              <a:t>24/06/2025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663435-D242-8F61-4802-CFA61D6AD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0B3CAF-9F7D-F816-7E00-EFCBE6D3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6514-B296-4386-9318-9A45E779233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4243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CFE10-F758-C02B-456B-5D9834EA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6743CF4-D515-1AF0-FF99-6B190C30F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289C3A-59E3-A0F1-A909-9C5029732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E06882-757C-DBCF-F522-3ECF8372B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2E17-43EE-4C97-BD07-4757B88BF6F0}" type="datetimeFigureOut">
              <a:rPr lang="es-GT" smtClean="0"/>
              <a:t>24/06/2025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E1F2BA-7115-B7F2-EB2B-D243B38DF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93146E-DDCD-309D-1571-6226C99C7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6514-B296-4386-9318-9A45E779233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9959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355E3B3-755A-E48D-C911-BA98A61F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EC77F4-E876-DFB9-29B9-8FA1E1A8E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66ACE8-3EE1-9E21-FA8E-7A5D5BF75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52E17-43EE-4C97-BD07-4757B88BF6F0}" type="datetimeFigureOut">
              <a:rPr lang="es-GT" smtClean="0"/>
              <a:t>24/06/2025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3FD61E-4CCA-DE1D-FF73-829016379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23B9-CA35-91E7-5D06-07CC739FE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6514-B296-4386-9318-9A45E779233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6518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E21D17-8667-F4B2-971E-2E2BFAE74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383A29-9405-20B4-712B-CC273A8C36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0CBF12C-19BE-2367-F3D8-F8B17B92A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52" y="1836900"/>
            <a:ext cx="10609895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5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17AAA5B-20CB-CD8B-3EBA-1661C00FB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501" y="1020530"/>
            <a:ext cx="8223329" cy="388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12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E6640DD-6352-EC3F-224C-60B114EBA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39" y="1570293"/>
            <a:ext cx="10498496" cy="281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155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Marlon Ivan Carreto Rivera</dc:creator>
  <cp:lastModifiedBy>Marlon Ivan Carreto Rivera</cp:lastModifiedBy>
  <cp:revision>1</cp:revision>
  <dcterms:created xsi:type="dcterms:W3CDTF">2025-06-24T21:46:44Z</dcterms:created>
  <dcterms:modified xsi:type="dcterms:W3CDTF">2025-06-24T21:50:59Z</dcterms:modified>
</cp:coreProperties>
</file>