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EBCCF-89E8-BA6A-B969-437ABEC2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B06EDF-D891-07F2-FC63-82A7008E6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1A8D4E-F54C-CB33-3F25-DCE6FF2E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CAFF5A-4C70-91A1-6DA7-C1BAB43F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4692C-0F0A-F206-434F-61AA6122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599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40547-D609-0B44-C588-186EE4D8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5CCB72-842B-DED5-DE14-84D413770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AAD19-1E25-1AAF-5FBF-4380C88A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FEBB55-3BA2-28BF-ED17-E127401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378EF4-9821-A6DB-A2EC-81A44F9A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9281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E7423B-0F42-F350-8870-CD07D6901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7F35B7-BEB9-BEBF-740B-DDBDD6D7C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C9983-D2ED-32AD-9227-18AAB8A6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B855C-9552-A744-0394-5E7B7F6B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678B74-B8F0-AE6D-8CF2-37EC59D5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528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1EEFA-90B0-E72A-32DD-9FCA100A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94DC7-474F-1476-0CF4-B21D100C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8A660-2EF2-F048-9029-0CE9B9A3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B1FD92-3554-0F8D-9CD8-E07DFFB2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0A810-CA58-7C79-EB80-1771DA72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86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67DF0-46AC-DA50-DB89-EB5A8CEF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D8A6E5-585B-F004-A5CE-DD315025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5AC1D-FF9D-0CCF-E88A-4DDDA044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1B883-DB3E-2884-6E77-B4C454C0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1F6AEC-6320-FF92-2F91-D796BFA3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9681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DAA29-532B-FC77-0082-7B3B7CE0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CEFD6C-B925-CC92-8392-CA9AC4B5E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C3930D-B5A5-F46C-18A8-6E3BFA887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68426D-E217-8069-FE11-5210D973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D3E659-25D0-E293-DB3D-155120E6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3B33FD-8C34-F812-E616-E0368921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77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589E9-C840-5BC2-6851-F413652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6B1BA-C81F-B2E4-79B8-DF89F7AC9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73E884-9BB9-35C4-1B29-9CB5138F4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1CCEFD-1472-F6E9-6C56-6C9F08097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583A75-F3AE-6AC8-1207-FE72CA97A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BD7570-DE36-60E2-FAC3-84DF132E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99AA66-3C7D-66E2-A74E-CE07F1C3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714E30-C685-8E38-F993-9BC3A94A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9384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D1582-B451-5F04-1F65-FB42A279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61FE91-1303-5FB5-63A1-70B6302B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07EF81-42AE-8F77-09D4-04EFED9C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815435-B335-B62F-AD84-9299943C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7548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5CBB9E-0C0B-7878-4C51-FC1DC7BC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9E21A9-B74A-84BA-AB32-ED6B63881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E0060F-EE73-FFF9-A2F2-F4EB302D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194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AC9EE-7F73-D79A-42B2-D1009D83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914BD-DF5C-A036-2AE9-CAEEEA64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708FE0-77E4-7B53-B4B2-73697A94C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90AD86-9346-32E9-C547-868403E3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BA8DA7-B4D8-9AEB-C9CA-574C3174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70C21C-F7F3-3F94-4D19-02A2687F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6332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276E6-748C-3ECC-9F9B-B217FD5A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52EFDE-B07F-9D37-4873-6C3783146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E4F28F-A43D-2F19-1DA7-39A323A9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1AAECC-445C-92AC-7B9A-2DB73268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FCFEBF-4989-094B-4E94-75366FD7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5BED09-6435-9C7E-505D-54EEB6E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305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682BF7-7FC1-52AB-5130-E61B1B92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0EB9AB-4604-CDB8-1F1D-3974284D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B3EA2-E11C-7712-CF06-3BF83098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50070-9FDF-41C7-AC60-001B98605948}" type="datetimeFigureOut">
              <a:rPr lang="es-GT" smtClean="0"/>
              <a:t>26/06/2025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219199-C6E9-072A-D3AD-0951CE0C3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A52CA-C87B-71B8-010E-4B8D06D0E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0F2DF-A3EC-4FD1-B706-E73233880482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3814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1AC20-4CAB-41FD-1168-ED191BB548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C13F14-62CF-B687-ECB7-3BD5F2C97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473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45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8AE204-258B-9A2E-5326-B16387E6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35" y="666364"/>
            <a:ext cx="8668960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7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DC94676-2D9E-2388-AF14-C675BC7F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828312"/>
            <a:ext cx="530616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B6570E-2762-138B-6537-6A8F26AF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542522"/>
            <a:ext cx="9107171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2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3346AB-2E75-5AC5-2341-278E62189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842601"/>
            <a:ext cx="9059539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23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70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23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422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2025-06-26T21:21:11Z</dcterms:created>
  <dcterms:modified xsi:type="dcterms:W3CDTF">2025-06-26T21:21:20Z</dcterms:modified>
</cp:coreProperties>
</file>