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3D216-CBEF-0CA0-85E9-FC829455B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BA8837-B76A-647C-E3F2-0DF16C433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D5DE36-FA16-8389-C5A4-C8B41AD9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E49-2887-4087-847A-496DE02ADCE3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EC490D-155F-7B7D-8128-39C2DC04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69905-CB4A-E900-61C1-CE4B99B1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92C1-8987-4D99-94DA-49163DB9D2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3926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D1C6-EBEC-38B7-665D-03BE48BC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1D55D5-5991-66A5-F5E8-CB1CFAD0E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AD57F0-2C2E-57F9-CB2A-7AB5F7C7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E49-2887-4087-847A-496DE02ADCE3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F8485-86EC-5CDE-16EB-C13D1C2E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E77088-22FF-6464-13F5-142FF746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92C1-8987-4D99-94DA-49163DB9D2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7594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AF5B4B-2F20-64A3-3B96-5BC8095B2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93411B-5136-CBE1-EE2B-A90B9C8C8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14B2CD-0728-FBF0-4D7A-6A1CEDB4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E49-2887-4087-847A-496DE02ADCE3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DB154-A2DA-33E7-6E37-102D7CE5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14CB7-3501-EC43-1019-FA10D0CA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92C1-8987-4D99-94DA-49163DB9D2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618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CFEE1-6E86-A39B-9FB7-378E5A3C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A4C45-3671-4AA9-9245-8FA41B2A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6AA14-26FB-3CAB-2C20-56EF8E53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E49-2887-4087-847A-496DE02ADCE3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AB739-215F-F5D0-E2CB-C3DA48E6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DCC43-3920-54C8-5343-E8CCDD8B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92C1-8987-4D99-94DA-49163DB9D2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245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0E606-FF1F-A63D-D168-4403C38D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2AE916-3578-5B53-361E-9A06C2C41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DF175-B60F-AF1C-9157-37481C3A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E49-2887-4087-847A-496DE02ADCE3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7A486-E324-7AC0-1596-E007909F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31460-3466-671F-A560-5FA90C44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92C1-8987-4D99-94DA-49163DB9D2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6038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35F0B-45D9-C6C7-0DF4-679AEACF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A9655-46BA-18E5-14BD-833A9AA05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FE6381-D34B-D69A-6C31-460BFCA8C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8842A6-B13F-175E-6102-E016DFFC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E49-2887-4087-847A-496DE02ADCE3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A8FD0A-CD0C-525C-F813-2C935986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E9244B-57C2-AAB4-1987-B1BEED07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92C1-8987-4D99-94DA-49163DB9D2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5196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6E05A-0257-823E-DA82-F3C2F562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45D8ED-BF17-6986-8183-2DFD71118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12A90C-9B9F-EAB6-B2EB-8AF610811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EF1680-31F0-1D12-AC02-0C5E039DD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50E92F-F6CC-AF7D-7928-CFC7691BE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18ABA3-F035-4564-86E5-73328B89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E49-2887-4087-847A-496DE02ADCE3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02C67E-8796-986A-DD91-354AA099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59BF08-1E94-BF98-A46A-731A8BFE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92C1-8987-4D99-94DA-49163DB9D2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362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FE6E-9908-851A-B754-7F0C9E5A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76937C-BAB5-7CEB-A12A-A70A75B2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E49-2887-4087-847A-496DE02ADCE3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CF4045-84AA-60D1-8F65-ED154ED2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53C0FD-7AB7-CCB5-8ECE-303914ED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92C1-8987-4D99-94DA-49163DB9D2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5269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8E56E5-346B-5043-80BF-A3888537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E49-2887-4087-847A-496DE02ADCE3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70E3EF-0CED-66A9-97D0-7C94C930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778CF9-3783-37E6-5A1F-8A4EAA58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92C1-8987-4D99-94DA-49163DB9D2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9807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DE9D-7D7C-AECC-513A-C8D8C3F2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80CB4-A4C1-5DBD-3535-713CFEC7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4BA2A4-644D-2977-11AD-CA0601553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C9605C-40D5-1AC1-4157-AF3A89D4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E49-2887-4087-847A-496DE02ADCE3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35697C-49BD-5957-2FD5-F5E7150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DDF950-1722-019D-2D13-C1C121AB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92C1-8987-4D99-94DA-49163DB9D2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836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0EB8E-182E-7971-D867-8031CADD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5DA488-AF41-BDA0-E865-A1B192A2E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5B52F3-8CB0-5910-141A-96A2C5CE0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1D5BFB-F8C8-4EA6-CCA8-DA82CB10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E49-2887-4087-847A-496DE02ADCE3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913C00-A00D-C541-1991-4A4A3421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E3F32E-8F37-46D7-A965-0329F9CC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92C1-8987-4D99-94DA-49163DB9D2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7301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149B2F-0252-2A71-CACF-D1F851C9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7528D-66DF-829F-2A78-3431D37B2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05E1C-CEF9-FEF2-A4A1-C36A36F68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38E49-2887-4087-847A-496DE02ADCE3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B5B09C-02D5-3DC0-B6C5-FC765F20F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C2B5E-FACD-8D61-8975-2C4B861F8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F92C1-8987-4D99-94DA-49163DB9D2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218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89F548-9B5F-51CD-9B54-C4133A5C3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03" y="1019072"/>
            <a:ext cx="6984401" cy="43407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6B7C03C-0867-9DCF-50FA-AB2EBFEEED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26" t="21625" r="26133" b="38150"/>
          <a:stretch>
            <a:fillRect/>
          </a:stretch>
        </p:blipFill>
        <p:spPr>
          <a:xfrm>
            <a:off x="7287064" y="1387731"/>
            <a:ext cx="3334043" cy="20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2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6153B0-10B3-EF32-72B8-5524DD42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1" y="949620"/>
            <a:ext cx="7834035" cy="47055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886A62-2D22-F30C-73C7-5C863E1BA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1" y="2073062"/>
            <a:ext cx="3155409" cy="20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549649-5414-CA2D-EB52-110586CC9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424" y="914948"/>
            <a:ext cx="6477904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2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D574D2-DB8C-BDCE-E981-CE0BFFB1F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31" y="638357"/>
            <a:ext cx="5915851" cy="36962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14C067-8694-4951-1133-782658BF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4" y="1287266"/>
            <a:ext cx="2303564" cy="27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2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4F8AD2-5167-294B-C399-B5961231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580892"/>
            <a:ext cx="5601482" cy="36962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003820-D362-9BB5-FB6B-1A27E6352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99" y="2013473"/>
            <a:ext cx="2245421" cy="20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51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2025-06-26T19:33:20Z</dcterms:created>
  <dcterms:modified xsi:type="dcterms:W3CDTF">2025-06-26T21:21:00Z</dcterms:modified>
</cp:coreProperties>
</file>