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6" r:id="rId3"/>
    <p:sldId id="264" r:id="rId4"/>
    <p:sldId id="265" r:id="rId5"/>
    <p:sldId id="267" r:id="rId6"/>
    <p:sldId id="272" r:id="rId7"/>
    <p:sldId id="271" r:id="rId8"/>
    <p:sldId id="256" r:id="rId9"/>
    <p:sldId id="257" r:id="rId10"/>
    <p:sldId id="258" r:id="rId11"/>
    <p:sldId id="259" r:id="rId12"/>
    <p:sldId id="260" r:id="rId13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8T22:38:24.7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821 471,'10'-1,"0"0,0-1,-1 0,1-1,0 0,-1-1,11-5,16-6,29-7,0-4,102-57,-158 78,-1 0,1-1,-2 0,1 0,9-11,-15 15,-1 1,0-1,0 1,1-1,-1 0,0 0,0 1,0-1,-1 0,1 0,0 0,-1 0,1 0,-1 0,0 0,0 0,1 0,-1 0,-1 0,1 0,0 0,0 0,-1-1,1 2,-1-1,0 0,1 0,-1 0,0 0,0 0,0 1,-1-1,-1-2,-4-3,1 1,-2 0,1 0,-1 0,0 1,0 0,0 1,-1 0,1 0,-17-4,-12-2,-50-7,87 17,-394-49,236 32,88 9,-36-6,0 5,-115 6,201 8,28 4,37 8,50 7,0-4,183 14,204-21,-431-12,517-5,-1166 13,0 43,272-4,322-47,-5 0,0 1,0 0,0 0,0 1,-12 5,20-7,1-1,-1 1,0-1,1 1,-1-1,0 1,1-1,-1 1,0-1,1 1,-1 0,1-1,-1 1,1 0,0 0,-1-1,1 1,0 0,-1 0,1 0,0-1,0 1,0 0,0 0,0 0,0 1,0 0,1 0,0 0,0 0,1 0,-1 0,0 0,1 0,-1 0,1-1,-1 1,1 0,0-1,0 1,3 1,36 21,1-1,0-2,87 29,-126-49,703 208,21-52,-677-147,13 4,0-4,81 5,-141-15,35-4,-37 4,0 0,-1-1,1 1,0 0,-1-1,1 1,0 0,-1-1,1 1,0-1,-1 0,1 1,-1-1,1 1,-1-1,0 0,1 1,-1-1,1 0,-1 0,0 1,0-1,1 0,-1 0,0 1,0-1,0 0,0 0,0 1,0-1,0 0,0 0,0 0,-1 1,1-1,0 0,0 0,-1 1,1-1,0 0,-1 1,1-1,-1 0,1 1,-1-1,1 1,-1-2,-9-11,-1 1,0-1,0 2,-17-15,-123-93,-28-13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8T22:47:42.4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14006 708,'-10'0,"1"-1,-1-1,1 1,0-2,-13-3,-16-5,-848-186,-5 33,465 88,377 67,-617-103,-5 57,598 57,1 3,-108 20,-133 49,158-35,21-7,2 5,-177 76,298-108,1 1,-1 0,1 0,0 1,-11 10,19-16,1 0,-1 1,1-1,-1 1,1-1,-1 1,1-1,0 1,0 0,0-1,0 1,0 0,0 0,1 0,-1 0,0 0,1 0,0 0,-1 0,1 0,0 0,0 0,0 0,0 0,0 0,1 0,-1 0,1 0,-1 0,1 0,0 0,0 0,0-1,0 1,0 0,0 0,2 2,5 2,0 0,0 0,1-1,-1 0,1-1,0 1,1-2,-1 1,0-2,1 1,0-1,16 1,-1 2,985 138,-879-129,469 47,-6-33,-550-28,-14 1,0-2,-1-1,33-5,-87 9,0 0,-33-3,-13 1,-1876 12,1216-14,-158-41,-2-53,115 11,-2 34,749 50,-574-27,444 12,-274-62,-6-14,136 31,-748-155,939 195,-1 4,-1 6,-135 3,56 8,5 0,-223 27,344-18,-72 9,0 6,-142 44,280-67,-24 7,-43 20,62-25,0 0,1 0,-1 1,1 0,0 0,0 0,0 0,1 1,-1 0,1 0,0 0,1 0,-4 7,6-9,0-1,0 0,1 1,-1-1,1 0,-1 1,1-1,0 1,0-1,0 1,0-1,0 1,1-1,-1 0,1 1,0-1,0 1,0-1,0 0,0 0,2 4,3 2,0 0,1 0,0 0,14 11,47 32,2-2,105 55,88 35,6-12,343 112,-585-227,-27-12,0 0,0 0,0 0,0 1,0-1,0 0,0 0,0 0,1 0,-1 0,0 1,0-1,0 0,0 0,0 0,0 0,0 1,0-1,0 0,0 0,0 0,-1 0,1 0,0 1,0-1,0 0,0 0,0 0,0 0,0 0,0 0,0 1,0-1,0 0,-1 0,1 0,0 0,0 0,0 0,0 0,0 0,0 0,-1 0,1 1,0-1,0 0,0 0,0 0,-1 0,1 0,0 0,0 0,0 0,0 0,0 0,-1 0,1 0,0 0,0-1,0 1,0 0,0 0,-1 0,1 0,0 0,0 0,-52-1,40 0,-694-21,650 18,0-2,0-2,1-3,-58-19,43 11,-109-16,111 27,0-4,-111-33,177 45,0-1,-1 0,1 0,0 0,0 0,0 0,0 0,0-1,0 1,0-1,-3-2,5 3,-1 1,1-1,0 1,0-1,-1 1,1-1,0 1,0-1,0 0,0 1,0-1,0 1,0-1,0 0,0 1,0-1,0 1,0-1,0 0,0 1,0-1,1 1,-1-1,0 1,0-1,1 1,-1-1,0 1,1-2,4-1,-1-1,0 1,1 0,-1 0,1 1,0-1,0 1,0 0,0 1,7-2,55-12,0 3,132-5,-171 15,1681-29,-1402 32,1999 4,-2295-5,304-11,-275 7,-1-2,1-2,-1-1,-1-2,66-28,-46 11,1 2,2 3,0 2,1 4,88-14,-37 15,308-29,266 22,-218 11,2048-12,-1667 26,-533-4,321 4,3 47,717 182,-583-90,-297-82,-457-56,0 0,0 1,0 1,0 1,27 12,-44-16,19 10,-23-12,0 1,1-1,-1 1,0-1,1 1,-1 0,0-1,0 1,0-1,0 1,1 0,-1-1,0 1,0 0,0-1,0 1,-1-1,1 1,0 0,0-1,0 1,0 0,-1-1,1 1,0-1,0 1,-1-1,1 1,-1-1,1 1,0-1,-1 1,1-1,-1 1,1-1,-1 0,1 1,-1-1,1 0,-1 1,0-1,1 0,-2 1,-13 7,0 0,-28 10,-62 19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8T22:47:44.7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1 888,'249'2,"494"-13,-582 0,-1-6,247-61,-93-10,-297 83,48-14,0 2,1 4,83-6,-291 32,-260 60,397-72,-67 15,-530 123,416-87,-213 90,384-136,0 0,0 1,1 1,0 0,-13 11,27-18,-1-1,0 0,1 1,-1-1,0 0,1 1,-1-1,1 1,-1-1,1 1,-1 0,1-1,-1 1,1 0,0-1,-1 1,1 0,0-1,-1 1,1 0,0-1,0 1,0 0,0 0,0-1,0 1,0 0,0 0,0-1,0 1,0 0,0 0,0-1,0 1,1 0,0 1,1-1,0 0,0 0,0 0,0 0,0 0,1-1,-1 1,0-1,0 1,1-1,-1 0,1 0,3 0,38-3,0-1,84-20,-75 13,-25 5,438-95,1-32,-353 92,212-110,-253 109,-2-3,-2-3,106-97,-144 117,-1-1,-2-2,-1-1,-1-1,21-37,-44 66,-1 1,0-1,0 0,0 0,0 0,-1 0,1 0,-1 0,0 0,0-1,-1 1,1 0,-1-1,0 1,0 0,0-1,-1 1,1 0,-1-1,0 1,-3-5,1 5,0 0,0 0,-1 1,0-1,0 1,0 0,0 0,0 1,-1-1,1 1,-1 0,1 0,-1 0,0 1,0 0,0 0,0 0,-5 0,-64-8,-1 4,1 3,-138 15,171-10,-718 80,7 69,742-150,0 1,0 0,0 1,0 0,-14 9,21-11,1 0,-1 0,1 0,-1 0,1 1,0-1,0 1,0-1,0 1,0 0,1 0,0 0,-1 0,1 0,0 0,0 0,0 0,1 0,-1 0,1 1,0-1,0 3,0 7,1 1,-1 0,0 0,-1 0,0 0,-1 0,-1 0,0 0,-1-1,-9 22,-1-11,-28 36,30-45,1 1,0-1,2 2,0 0,-11 25,20-40,-1 1,1-1,-1 0,1 1,0-1,0 0,0 1,0-1,0 0,0 1,1-1,-1 0,1 1,0-1,0 0,0 0,0 0,0 0,0 0,0 0,1 0,-1 0,1 0,2 2,4 2,-1 0,1 0,0-1,1 0,12 5,21 8,1-1,1-3,73 15,144 10,-192-30,587 50,-514-52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8T22:47:46.9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3905 903,'6'5,"0"0,0-1,1 1,0-1,-1-1,2 1,-1-1,0 0,14 3,72 10,498 7,-451-24,-31 2,247-4,-280-1,0-4,115-26,-177 30,1 0,0-1,22-12,-35 16,0 1,-1-1,1 0,-1 1,0-1,1 0,-1 0,0 0,1 0,-1 0,0 0,0-1,0 1,0 0,0 0,0-1,0 1,-1-1,1 1,0-1,-1 1,1-4,-1 4,-1-1,0 1,0-1,0 1,0-1,0 1,-1 0,1 0,0-1,-1 1,1 0,-1 0,1 0,-1 0,1 1,-1-1,1 0,-1 1,0-1,0 1,-3-1,-35-8,-1 2,0 2,-58 0,82 4,-194-3,-311 34,-207 91,576-89,-2-7,-251 9,-845-36,496-3,665 4,53-4,37 5,0 0,0 0,-1 0,1 0,0 0,0 0,0 0,0 0,0 0,-1 0,1 0,0 0,0-1,0 1,0 0,0 0,0 0,-1 0,1 0,0 0,0-1,0 1,0 0,0 0,0 0,0 0,0 0,0-1,0 1,0 0,0 0,0 0,0 0,0-1,0 1,0 0,0 0,0 0,0 0,0 0,0-1,0 1,0 0,0 0,0 0,0 0,0 0,1-1,-1 1,0 0,0 0,0 0,0 0,0 0,22-12,89-24,209-39,-246 60,1444-218,-1277 202,-159 18,-72 10,-21 0,-259-8,-151-8,-625-33,11-43,495 14,393 49,107 17,40 15,-1 0,1-1,-1 1,0 0,1 0,-1 0,1-1,-1 1,1 0,-1-1,1 1,0-1,-1 1,1 0,-1-1,1 1,0-1,-1 1,1-1,0 1,0-1,-1 1,1-1,0 1,0-1,0 0,0 0,3-2,0 1,1 0,0 0,0 1,-1-1,1 1,0-1,0 1,0 1,0-1,0 0,1 1,6 0,187-15,204 10,-210 6,1741-29,-890 21,-578 10,-336-2,147-3,-230-4,-1-1,60-18,13-3,-32 12,487-81,-445 80,13-2,187-3,-287 23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8T22:48:07.1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1337 1 24575,'-2'7'0,"0"1"0,0-1 0,-1 0 0,1 0 0,-2 0 0,1 0 0,-1-1 0,0 1 0,0-1 0,0 0 0,-11 10 0,7-6 0,-83 94 0,-162 142 0,241-235 0,-464 466 0,420-410 0,2 2 0,3 2 0,4 3 0,3 2 0,-59 138 0,84-164 0,2 1 0,2 0 0,2 2 0,3-1 0,1 2 0,4-1 0,0 78 0,6-85 0,0 17 0,9 67 0,-7-112 0,0 0 0,1 0 0,1 0 0,1-1 0,0 0 0,1 0 0,1 0 0,13 20 0,-15-30 0,-1 0 0,2-1 0,-1 0 0,1 0 0,-1 0 0,2-1 0,-1 0 0,0-1 0,1 1 0,0-1 0,0-1 0,0 0 0,1 0 0,-1 0 0,1-1 0,12 2 0,17 0 0,-1-1 0,61-2 0,-49-2 0,535-5 0,-546 7 0,0 2 0,56 13 0,-52-8 0,68 4 0,241-13 0,-348 1-61,4 0-125,1 0-1,-1 0 1,0-1 0,0 0 0,0 0-1,10-3 1,-1-5-6640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8T22:48:12.9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24413,'1563'2071'0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8T22:48:18.4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1069 318 24575,'-3'-3'0,"0"1"0,0 0 0,0 0 0,0 0 0,0 0 0,0 0 0,-1 1 0,1-1 0,-1 1 0,1 0 0,-1 0 0,0 0 0,1 1 0,-1 0 0,0-1 0,0 1 0,1 0 0,-1 0 0,0 1 0,1-1 0,-8 3 0,-7 2 0,1 1 0,0 0 0,-22 13 0,6-4 0,-14 4 0,-531 253 0,553-257 0,1 0 0,0 2 0,1 0 0,1 2 0,-21 22 0,35-32 0,0 0 0,1 1 0,0 0 0,1 0 0,0 0 0,0 1 0,1-1 0,1 2 0,0-1 0,0 0 0,1 1 0,1-1 0,0 1 0,-1 23 0,3-5 0,1-1 0,1 0 0,2 0 0,0 0 0,3 0 0,0-1 0,13 32 0,-13-44 0,0 0 0,1-1 0,1 0 0,0-1 0,1 0 0,1 0 0,0-1 0,1 0 0,0-1 0,1-1 0,0 0 0,0 0 0,26 13 0,13 2 0,1-2 0,1-3 0,0-2 0,2-2 0,0-3 0,115 13 0,353-8 0,-422-20 0,49 0 0,0-6 0,0-7 0,-1-7 0,212-56 0,-94-6 0,509-233 0,-766 311 0,1-1 0,-1-1 0,0 0 0,0 0 0,-1-1 0,0-1 0,0 1 0,-1-2 0,8-9 0,-14 15 0,0-1 0,-1 1 0,1 0 0,-1-1 0,0 1 0,0-1 0,-1 0 0,1 0 0,-1 1 0,0-1 0,-1 0 0,1 0 0,-1 0 0,0 0 0,0 0 0,0 0 0,-1 0 0,0 0 0,0 0 0,0 0 0,0 0 0,-1 1 0,0-1 0,0 0 0,-4-6 0,-5-7 0,-1 1 0,0 0 0,-1 1 0,-1 1 0,0 0 0,-26-20 0,-107-69 0,111 80 0,-44-29 0,-2 4 0,-3 3 0,-1 4 0,-164-54 0,-429-77 0,486 134 0,-111-19 0,222 47 0,-145-1 0,94 12-118,-193 9 367,274-4-548,1 2 0,0 3-1,1 1 1,-62 24 0,70-18-6527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8T22:52:17.8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5941 1 24575,'-4'5'0,"0"0"0,0-1 0,-1 1 0,0-1 0,0 0 0,0 0 0,0 0 0,-1-1 0,1 0 0,-1 0 0,0 0 0,0-1 0,-9 3 0,-8 4 0,-557 207 0,259-103 0,-1034 391-756,424-183 756,419-148 0,-225 88 756,620-228-756,-179 25 0,94-22 0,-29 4 0,133-26 0,0 4 0,-188 61 0,247-62-1365,5 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8T22:52:19.7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1808 201 24575,'-4'-3'0,"0"-1"0,-1 1 0,0 0 0,1 0 0,-1 1 0,0 0 0,0-1 0,0 2 0,0-1 0,-1 1 0,1-1 0,0 1 0,-1 1 0,1-1 0,-7 1 0,-12 0 0,1 2 0,-28 4 0,42-4 0,-691 136 0,589-115 0,44-9 0,-120 39 0,134-33 0,1 2 0,2 3 0,0 2 0,2 1 0,-53 42 0,84-57 0,1 1 0,1 0 0,0 1 0,1 1 0,1 0 0,1 1 0,0 0 0,1 1 0,0 0 0,2 1 0,0 0 0,1 1 0,1 0 0,1 0 0,1 0 0,1 1 0,-2 21 0,2 31 0,3-1 0,16 141 0,-11-189 0,0 0 0,2-1 0,1 0 0,0 0 0,19 38 0,-17-45 0,0-1 0,1 0 0,0-1 0,2 0 0,-1-1 0,2 0 0,0-1 0,21 17 0,246 160 0,-214-151 0,2-2 0,101 36 0,-123-58 0,0-1 0,1-3 0,1-1 0,74 3 0,196-13 0,-183-3 0,-99 4 0,343-17 0,-318 10 0,-1-2 0,-1-3 0,0-3 0,72-28 0,-112 36 0,-1-1 0,0-1 0,0-1 0,-1 0 0,0-1 0,28-26 0,-36 29 0,-1-1 0,-1 0 0,0 0 0,0 0 0,-1-1 0,0 0 0,0-1 0,-1 1 0,-1-1 0,0 0 0,0 0 0,-1 0 0,2-13 0,-1-12 0,-2 0 0,-1 0 0,-1 0 0,-2 0 0,-2 0 0,-1 1 0,-19-66 0,2 30 0,-3 2 0,-63-121 0,41 104 0,-3 2 0,-5 2 0,-3 2 0,-3 3 0,-4 3 0,-3 3 0,-3 2 0,-114-84 0,142 120 0,-1 0 0,-76-45 0,104 69 0,0 1 0,0 1 0,-1 1 0,0 0 0,0 1 0,-1 1 0,0 1 0,1 0 0,-20 0 0,-38 4-1365,41 1-5461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8T22:48:57.9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8T22:53:03.0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19109 356,'-9'1,"-1"1,1-1,0 1,0 1,0 0,0 0,1 1,-10 5,-27 10,-453 110,400-107,-988 180,-14-98,-207-100,957-49,184 19,-952-175,811 132,-414-83,537 125,-249-6,-188 33,357 3,-64-1,-1293-3,1169-33,3-33,-347-30,675 94,1 5,-1 6,-183 36,194-24,-886 185,516-100,267-61,33-10,-1-8,-316 5,-1158-34,1969-22,-100 3,723-13,6 36,191 42,-236-5,-774-35,-1 5,179 36,-215-25,108 25,328 32,-146-74,-60-2,-221 8,173 38,13 3,548-30,-550-23,3782 1,-2212 5,-1540-16,-258 8,0-3,-1-2,89-31,128-75,-165 68,201-64,-185 82,2 6,1 5,165-6,1265 13,-1069 16,799 0,-1442 13,-54-9,-112-9,-108-21,-86-12,-1150-62,-910 70,2334 35,1 10,-366 74,-201 60,686-131,73-10,-92 5,-666-13,390-6,-4058 3,2967-70,-924-359,2255 382,97 23,-1 4,-153-17,-226 35,241 6,76 1,-244 40,-143 65,386-76,-307 61,-179 32,623-125,1 2,-1 0,0 0,1 0,0 2,-10 6,17-10,1-1,0 1,0 0,-1 0,1 0,1 0,-1 0,0 0,0 1,1-1,0 1,-1-1,1 1,0-1,0 1,0 0,1 0,-1-1,1 1,-1 0,1 0,0 0,0 0,0-1,0 1,1 0,-1 0,1 0,1 4,7 13,0 0,1-1,21 29,9 18,220 537,-190-423,190 649,-201-616,60 333,-80-334,90 280,-106-425,3-1,3-1,3-2,3-1,2-1,3-2,2-2,60 61,-33-51,3-5,3-2,3-3,125 68,360 140,-388-197,345 84,-414-130,1-5,0-5,1-4,185-11,-101-21,293-77,-281 52,226-24,191 41,6 36,-289 1,422-5,227 3,83 100,-878-76,285 4,-468-31,16-1,1 2,26 4,-43-1,-19 0,-40 2,-101-2,-178-18,-152-34,-161-38,-1605-299,345 51,1369 260,529 73,-54-5,-80 0,108 9,31-3,-1 0,0 0,0 0,0 0,0 1,0-1,0 0,0 0,0 0,0 0,0 0,0 0,0 0,0 0,0 0,0 1,0-1,0 0,0 0,0 0,0 0,0 0,0 0,0 0,0 1,0-1,0 0,0 0,0 0,0 0,0 0,0 0,0 0,0 0,0 0,0 1,0-1,-1 0,1 0,0 0,0 0,0 0,0 0,0 0,0 0,0 0,0 0,0 0,-1 0,1 0,0 0,0 0,0 0,0 0,0 0,0 0,-1 0,55 8,501 5,-138-7,359 24,375 10,-1011-36,-137-4,53 6,-56-6,0 0,1 0,-1 0,0 0,0 0,1 0,-1 0,0 0,0 0,1 0,-1 0,0 1,0-1,1 0,-1 0,0 0,0 0,0 0,1 1,-1-1,0 0,0 0,0 0,0 1,1-1,-1 0,0 0,0 1,0-1,0 0,0 0,0 0,0 1,0-1,0 0,0 1,0-1,0 0,0 0,0 1,0-1,0 0,0 0,0 1,0-1,0 0,0 0,0 1,-27 14,-33 6,-1-3,0-3,-99 11,143-23,-326 40,-99-9,-1196 11,-253 17,1815-57,21-2,1 2,-64 14,108-13,29-1,236 5,-161-10,252 3,134 14,148 28,146 38,1325 213,-127-15,-1440-221,-111-25,110-12,-472-21,-41 0,0-2,0 0,0-1,0-1,24-5,-42 7,0 0,0 0,0 0,0 0,0 0,0 0,0 0,0 0,0 0,0 0,-1 0,1 0,0 0,0 0,0 0,0 0,0 0,0 0,0 0,0 0,0-1,0 1,0 0,0 0,0 0,0 0,0 0,0 0,0 0,0 0,0 0,0 0,0 0,0 0,0-1,0 1,0 0,0 0,0 0,0 0,0 0,0 0,0 0,0 0,0 0,0 0,0 0,-20-3,-527-11,362 15,-1530-1,1915 0,89 0,109 0,650-11,-6-64,-872 49,-129 14,-29 3,-14 7,-1 0,1 1,-1-1,0 1,0 0,1-1,-1 1,0 1,0-1,0 0,0 1,0-1,0 1,0 0,-4 0,-557-16,407 18,-646 3,743-2,0 3,-61 13,8-1,-467 33,-15-37,453-12,-431 2,-405 10,10 77,910-81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8T22:38:27.4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143 439,'6'0,"15"2,0-2,0-1,0-1,0 0,-1-2,1 0,-1-1,22-9,12-13,-1-2,-1-3,-2-2,58-51,-98 77,-1 0,0 0,0-1,-1-1,8-11,-15 19,0 1,0 0,-1-1,1 1,0-1,-1 1,1-1,-1 0,1 1,-1-1,0 1,0-1,0 0,0 1,0-1,0 0,0 1,0-1,-1-2,0 3,0-1,-1 1,1-1,0 1,-1-1,1 1,-1 0,0 0,1 0,-1 0,0 0,0 0,0 0,1 0,-1 1,0-1,0 1,0-1,0 1,-3 0,-26-4,0 2,-49 3,51 0,-1-1,1-1,-45-7,-201-62,291 73,1-1,-1-1,29-2,-2 2,182-1,76 4,-296-4,0 0,-1 1,1 0,0 0,-1 0,1 0,-1 1,1-1,-1 1,0 0,0 1,0-1,0 1,5 4,-7-4,1 0,-1 0,0 0,0 1,0 0,0-1,-1 1,1 0,-1 0,0-1,0 1,0 0,-1 0,1 0,-1 0,0 0,-1 7,-1 11,-1 0,0 0,-2 0,-15 40,-43 81,50-115,-220 426,171-349,-4-3,-96 113,156-207,-1-1,0 1,-1-1,1-1,-1 1,0-1,-1 0,-13 6,20-11,0 0,0-1,0 1,0-1,0 1,-1-1,1 0,0 0,0 0,-1 0,1 0,0 0,0-1,0 1,-1-1,1 1,-2-2,1 0,0 0,0 0,0 0,1-1,-1 1,1 0,0-1,-1 0,1 0,1 0,-1 0,0 0,1 0,-3-5,-2-10,1-1,0 0,1 0,1 0,1-1,0 1,2-1,0 0,4-21,1 2,1 0,3 0,20-58,-18 67,1 0,1 0,2 1,1 1,27-37,-37 56,2 0,0 1,0 0,0 0,1 0,0 1,0 1,1 0,0 0,0 1,0 0,1 0,0 1,0 1,0 0,0 0,0 1,18-1,64 6,-86-3,1 1,-1 1,0-1,1 1,-1 1,0-1,0 1,0 0,11 8,-17-10,0-1,0 1,0 0,0 0,-1 0,1 0,0 0,0 0,-1 0,1 0,0 0,-1 0,1 0,-1 1,0-1,1 0,-1 0,0 1,0-1,0 0,0 0,0 1,0-1,0 0,0 0,0 1,0-1,-1 0,1 0,-1 0,1 1,-1-1,1 0,-1 0,0 0,1 0,-1 0,0 0,0 0,0 0,0 0,0-1,-1 2,-6 5,0 0,-1 0,-16 9,23-14,-536 299,529-299,13-10,18-16,25-22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8T23:08:34.6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42,'5691'0,"-4640"-35,-293 28,-420 10,-77-4,301 3,-41 57,-344-32,193 5,605-31,-431-4,31 19,91 56,-356-22,650 93,-137-10,-432-64,-204-35,-32-5,167 10,284-35,-403-7,-405-4,47-1,-127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8T23:08:38.2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6482 0,'-1'5,"0"0,0 0,0 0,-1 0,0 0,1 0,-2-1,1 1,-1 0,1-1,-5 6,0 0,-42 60,-2-1,-120 120,-150 105,236-219,-628 486,404-329,221-158,2 3,4 5,4 2,-97 136,168-210,-202 255,160-209,-2-3,-91 73,64-65,-519 381,475-370,-170 75,135-71,-287 129,91-44,43-20,97-31,-681 229,821-314,19-5,0-3,-88 16,365-38,-114 6,119-9,-1-10,250-53,-289 41,0 9,265 4,372 70,-530-15,462 120,-706-146,0-2,1-3,64 2,156-11,-104-2,-150 4,55 1,-1-2,1-4,133-27,-150 20,1 2,0 2,0 4,1 1,0 3,-1 3,67 11,328 69,-3-1,-295-59,258 6,915-32,-1321 3,4 0,0 1,0-2,0 1,0-2,-1 1,1-1,0-1,14-4,-24 7,0 0,0 0,0 0,1 0,-1-1,0 1,0 0,1 0,-1 0,0 0,0 0,0 0,1 0,-1 0,0 0,0-1,0 1,0 0,1 0,-1 0,0 0,0-1,0 1,0 0,0 0,0 0,1 0,-1-1,0 1,0 0,0 0,0-1,0 1,0 0,0 0,0 0,0-1,0 1,0 0,0 0,0-1,0 1,0 0,0 0,0 0,-1-1,1 1,-13-6,-21 0,-38 2,-1 3,-94 10,-142 36,-466 142,688-165,-1-4,-167 12,-180-21,327-10,-3745-5,3738 1,-174-31,179 19,-195-6,259 20,1-2,-1-1,1-3,-49-16,3 2,-3 1,-334-68,353 78,-155-20,185 27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8T23:08:46.57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0 433,'94'0,"0"-3,104-18,-89 1,453-64,308 46,7 42,-235 1,3736-5,-4292 4,-1 4,112 25,-52-7,805 97,10-78,671-49,-1480 4,-58-6,0-4,-1-4,108-30,-69 14,99-18,232-52,-347 74,124-10,118 6,9-1,141-52,-295 44,-182 34,0 1,46-1,-64 6,0 0,0 0,0 1,-1 0,1 1,-1 0,1 1,-1 0,11 7,-16-6,-9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8T23:08:51.59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9710 1,'256'15,"-78"-1,1029-2,-749-15,-398 3,0 2,0 3,0 2,-1 3,0 3,-1 2,88 36,-83-24,67 28,223 131,-336-173,0 0,-1 0,-1 2,0 0,-1 1,0 0,-2 1,0 1,0 0,-2 0,0 1,12 35,0 17,-3 0,14 99,-12-58,72 534,-84-500,-7 1,-23 211,-48 60,53-330,8-52,-1-1,-1 0,-2 0,-1-1,-2-1,-1 0,-2-1,-1-1,-2-1,-31 37,22-35,-2 0,-1-2,-1-2,-1-1,-2-2,-1-1,0-2,-46 19,-258 133,-164 32,368-159,-249 50,254-72,-194 29,274-46,1 3,-61 20,58-14,-93 15,6-19,75-9,-88 18,75-4,-1-3,-143 8,-966-23,525-3,581 3,-247 7,265-2,-1 3,-125 33,125-23,-1-2,-126 11,49-13,-121 6,-977-16,630-7,-2660 3,3183-6,0-3,0-5,-127-35,-19-4,-145-10,376 62,-45-10,34 0,16 10,0 1,0-1,0 1,0-1,0 0,0 1,0-1,1 1,-1-1,0 1,0-1,0 1,0-1,1 1,-1-1,0 1,0-1,1 1,-1-1,1 1,-1-1,0 1,1-1,-1 1,1 0,-1-1,1 1,-1 0,1 0,-1-1,1 1,13-8,1 0,-1 1,1 1,1 0,-1 1,33-6,104-8,-143 18,821-11,-632 24,0 8,331 78,369 156,-825-231,1-2,0-5,1-2,1-4,145 2,829-21,-730 9,229 18,-116-1,1058-12,-874-6,-450 0,0-6,323-59,-234 23,-150 28,156-43,-251 55,-1 0,0-1,0 0,0-1,0 0,-1 0,10-8,-18 12,-1 1,1-1,0 1,-1-1,1 1,0-1,-1 0,1 1,-1-1,1 0,-1 0,1 1,-1-1,0 0,1 0,-1 0,0 1,0-1,0 0,1 0,-1 0,0 0,0 0,0 1,0-1,-1 0,1 0,0 0,0 0,0 0,-1 1,1-1,0 0,-1 0,1 1,-1-1,1 0,-1 0,1 1,-1-1,1 0,-1 1,0-1,1 1,-1-1,0 1,1-1,-2 0,-4-2,0 0,0 0,0 0,0 1,-10-3,-30-4,0 2,0 1,-90 2,71 3,-849 22,169 1,2-70,-424-179,947 177,-655-106,-126-31,106-17,759 174,-6 0,-283-24,372 52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8T23:08:54.83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8T23:08:55.59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0,'9'7,"1"-1,0-1,0 0,0 0,1-1,0 0,-1 0,1-2,18 3,-14-1,106 16,179 9,-237-25,760 10,-542-15,-249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8T23:09:03.490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0,'10'9,"0"-1,1-1,0 0,1 0,-1-1,1-1,0 0,1 0,-1-1,1-1,25 4,13-2,87-1,-101-4,868-3,-824 8,0 3,0 4,110 32,-32-8,80 15,455 81,-264-100,0-36,-132-1,93-3,-1-35,-184 12,1 10,213 4,305-23,-350 12,67 21,87-8,66-9,-102 9,494-10,-531 6,23 0,-413 20,96-2,-157 0,-1 1,0-1,0 1,1-1,-1 0,0-1,0 1,0-1,0 0,3-2,2-5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8T23:09:06.076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13987 162,'-83'4,"1"4,-84 19,-100 9,-394-30,363-9,-341 5,-647-5,724-45,9-46,183 43,301 47,1 2,0 4,-100 16,-167 31,161-34,-259-12,228-6,-103 21,38 1,-1066-15,683-7,546 3,-450-9,407 0,-248-49,292 34,34 6,0 3,-1 3,-136-5,-821 24,628-9,362 5,1 1,0 2,1 2,-59 19,-30 7,31-17,0-4,-100 0,-195-15,197-2,-220 3,381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8T23:09:09.527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472 0,'-26'1,"0"0,0 2,0 1,0 1,1 2,0 0,0 1,1 2,0 0,1 2,0 0,-40 30,55-35,1-1,0 1,0 1,0 0,1 0,1 0,-1 0,1 1,0 0,1 0,0 1,1-1,0 1,-3 13,-2 18,2 0,-1 46,6-71,-3 312,8-272,2 1,3-2,27 97,-22-116,1-1,1-1,2 0,1-1,2-2,2 0,0-1,38 37,5-3,3-3,99 68,454 258,-535-343,1-3,3-4,119 32,-156-52,-1 2,73 39,98 65,-153-82,916 587,-806-488,-149-112,-2 2,-1 1,33 47,5 25,-5 3,-4 2,47 128,23 76,67 155,-169-399,-4 1,20 98,26 81,89 192,184 368,-248-597,215 433,-196-432,241 342,-154-285,254 264,-358-436,4-4,3-4,5-5,3-4,192 104,-160-118,3-6,2-6,3-7,1-6,162 21,4-10,453 87,-431-47,-200-50,468 162,133 37,-624-211,2-6,0-4,171 5,-275-25,480-1,-331-7,165-29,-91-18,-23 3,-101 30,0-6,-2-5,174-75,-273 102,-1 1,0-2,0 1,19-17,-29 22,1 0,-1 0,0-1,0 1,1-1,-1 1,0-1,0 1,-1-1,1 1,0-1,0 0,-1 0,1 1,-1-1,0 0,1 0,-1-2,0 2,-1 1,0-1,0 0,1 0,-1 1,0-1,0 0,-1 1,1-1,0 1,0-1,-1 1,1 0,-1 0,1-1,-1 1,0 0,1 0,-1 1,0-1,-3-1,-19-7,0 0,0 2,-1 0,-50-5,-113 0,145 10,-590 1,521 9,0 5,1 5,-178 53,243-55,2 3,0 1,-75 47,98-55,0-1,-1-2,-1 0,1-1,-1-2,-1 0,-42 5,-173-2,187-9,-179-7,0-10,-318-65,375 46,-219-76,-54-57,434 164,-38-18,50 23,-1-1,0 0,1 0,-1 0,0 0,1 0,-1 0,1 0,-1-1,1 1,0-1,0 1,0-1,-1 1,2-1,-1 1,0-1,0 0,0 0,0-2,1 2,1 0,0 1,0-1,0 0,0 1,0 0,0-1,0 1,0-1,0 1,1 0,-1 0,1 0,-1 0,1 0,-1 0,1 0,-1 0,1 1,1-1,50-23,2 3,109-28,-75 25,757-181,-474 122,-244 58,1 5,1 6,0 6,1 5,160 18,636 133,-636-106,-286-42,1 1,-1 0,0 0,1 0,-1 0,0 1,0 0,0 0,0 0,0 0,5 5,-10-7,0 0,1 1,-1-1,0 0,0 0,1 1,-1-1,0 0,0 1,0-1,0 1,0-1,1 0,-1 1,0-1,0 0,0 1,0-1,0 1,0-1,0 0,0 1,0-1,-1 0,1 1,0-1,0 1,0-1,0 0,0 1,-1-1,1 0,0 1,0-1,0 0,-1 0,1 1,0-1,-1 0,1 0,0 1,-1-1,1 0,0 0,-1 0,1 1,0-1,-1 0,1 0,0 0,-1 0,0 0,-14 5,-1 0,1-1,-1-1,0 0,0-2,0 1,-18-2,-24 2,-2352 278,2232-253,-119 23,273-44,21-3,40 0,651-15,2-38,-21 0,2 35,-596 21,0 3,0 4,98 30,-43-11,89 15,2-10,2-9,271-1,-278-29,-202 1,-30 0,-16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8T23:09:53.4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1 391,'302'-2,"303"-43,405-127,-770 127,-200 39,1 1,73 1,-103 4,-12-2,-24-7,20 7,-214-58,67 21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8T22:38:29.3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0 239,'3'-3,"1"1,-1-1,1 1,-1 0,1 0,0 0,0 0,0 1,0-1,0 1,0 0,0 0,8 0,62 1,-46 1,385 7,873 9,-1186-19,-1-4,0-5,127-30,-169 32,0 2,0 2,92 6,-120-1,-28 0,0 1,0-1,0 0,0 0,0 0,0 0,0 0,0 0,1 0,-1 0,0 0,0 0,-1 0,1-1,0 1,0 0,0-1,0 1,0-1,0 1,0-1,0 1,1-2,-4 0,1 1,0-1,-1 1,1-1,0 1,-1 0,0 0,1 0,-1 0,0 0,1 0,-1 0,-2-1,-35-15,1 1,-2 2,-58-13,-131-13,56 25,-1 8,1 7,-1 7,-224 39,381-43,-234 46,245-48,0 1,0-1,0 2,0-1,0 0,1 1,-1 0,1 1,-9 6,14-10,-1 1,1 0,-1-1,1 1,0 0,-1-1,1 1,0 0,0-1,-1 1,1 0,0 0,0-1,0 1,0 0,0 0,0-1,0 1,0 0,0 0,0-1,0 1,1 0,-1-1,0 1,1 0,-1-1,0 1,1 0,-1-1,1 2,2 1,1 0,-1 0,1 0,0 0,-1 0,1-1,0 0,9 4,72 27,1-3,104 21,-149-41,1264 274,-227-56,-1057-223,27 5,92 35,-118-31,-22-14,0 0,0 1,0-1,0 0,0 1,0-1,0 0,0 0,0 1,0-1,0 0,0 1,-1-1,1 0,0 0,0 1,0-1,0 0,0 0,-1 1,1-1,0 0,0 0,0 1,-1-1,1 0,0 0,0 0,-1 0,1 1,0-1,0 0,-1 0,1 0,0 0,-1 0,1 0,0 0,-1 0,-41 6,-20-8,0-2,0-3,-81-20,-7-1,-551-49,544 63,-24-3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8T23:09:54.2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1,'1'1,"-1"1,0-1,1 0,-1 1,1-1,0 0,0 1,-1-1,1 0,0 0,0 0,0 1,0-1,0 0,0-1,0 1,1 0,-1 0,0 0,1-1,-1 1,0 0,1-1,-1 0,0 1,1-1,2 1,48 6,-48-7,508 8,-305-10,1255 0,-1414 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8T23:09:55.3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1,'20'1,"0"1,0 1,-1 1,36 12,17 4,5-7,151 8,83-21,-148-2,-149 2,0 1,1 0,16 4,1 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8T23:09:56.4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427 391,'57'0,"921"-31,-936 27,58-14,-75 7,-25 10,0 1,0 0,0-1,0 1,0 0,0-1,-1 1,1-1,0 1,0 0,0-1,0 1,-1 0,1 0,0-1,0 1,-1 0,1-1,0 1,0 0,-1 0,1 0,0-1,-1 1,1 0,0 0,-1 0,1 0,0 0,-1-1,1 1,-1 0,1 0,0 0,-1 0,-58-11,43 9,-97-24,-186-70,199 59,-2 5,-147-28,77 35,-305-4,444 30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8T23:09:57.5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0,'24'2,"0"0,-1 2,1 1,26 9,25 5,22-3,176 6,103-24,-151-2,-187 4,-14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8T23:10:00.6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1,'316'18,"-138"-4,862 125,-939-122,1038 184,-986-173,177 20,-149-24,-95-7,-1 4,155 62,-173-59,733 285,-673-259,90 33,432 102,-379-124,141 28,-307-72,1-5,106-1,328-17,-525 4,-18-4,-29-12,21 13,-70-32,-15-4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8T23:10:01.5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1,'10'1,"-1"0,1 1,0 1,-1-1,1 2,-1-1,11 7,16 4,112 40,66 22,-76-36,2-6,1-7,1-6,224 5,-113-26,-200-2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8T22:25:37.2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6455 1018,'233'-12,"-70"0,1472-7,-1157 21,5-4,532 7,-513 42,-1 41,5 1,56 8,9 3,8-48,-527-51,96 4,221-22,-285 2,0-3,-1-3,-1-4,119-54,-198 78,3-1,-1-1,1 0,-1 0,0 0,10-7,-15 9,1 0,0 0,-1 1,1-1,-1 0,1 0,-1 0,1 0,-1 0,1 1,-1-1,0 0,0 0,1 0,-1 0,0 0,0 0,0 0,0 0,0 0,0 0,0 0,-1 0,1 0,0 0,0 0,-1 0,1 0,-1 0,1 0,-1 1,1-1,-1 0,1 0,-1 0,0 1,1-1,-1 0,0 1,0-1,0 1,1-1,-1 1,0-1,-1 0,-13-8,0 0,0 1,-1 0,0 1,-28-8,-95-19,99 25,-384-70,194 40,-1420-272,733 136,-956-222,1797 378,-34-11,0 6,-223-20,-211 41,267 5,141 4,0 5,1 6,-181 47,-196 98,19 44,329-136,-193 73,112-46,-615 208,101-41,-840 464,1045-404,420-233,-243 211,310-235,2 4,-97 137,-80 179,130-173,8 5,-76 240,98-211,-59 305,124-472,4 2,3 0,4 0,6 118,0-191,1-1,1 1,-1-1,2 1,-1-1,1 0,1 0,0 0,0 0,0-1,1 1,1-1,11 14,-10-16,0 0,1 0,-1-1,1 0,0 0,1-1,-1 0,1 0,0-1,0 0,0-1,0 0,0 0,16 0,445 21,627 124,-4 69,-830-160,3-13,1-10,284-4,-164-33,475 3,-631 17,230 46,191 16,221-75,-435-7,1973 5,-1478 23,-652-13,329 32,-160-7,737 6,-1082-41,1671-4,-1282-7,843-127,-1126 100,347-17,264 56,-291 1,-448-2,-1069 35,816-35,-3046 2,1626-5,1420 9,-195 34,19 1,-363-11,-7-29,501-3,-793-49,556 0,-300-40,-143-51,-163-24,-3 49,239 85,4 36,367-1,-2010 0,2404-3,1 2,0 3,-88 21,95-13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8T22:25:38.8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20 391,'169'-2,"0"-6,192-37,207-74,-23 3,-236 83,-307 33,1 0,1 0,0-1,-1 0,1 1,-1-1,0 0,1 0,-1-1,5-2,-7 4,-1 0,0 0,0-1,1 1,-1 0,0 0,0 0,0-1,1 1,-1 0,0 0,0-1,0 1,0 0,0 0,1-1,-1 1,0 0,0-1,0 1,0 0,0 0,0-1,0 1,0 0,0-1,0 1,0 0,0 0,0-1,-1 1,1 0,0-1,0 1,0 0,0 0,0-1,-1 1,-21-12,-11 3,0 2,-1 1,0 2,0 1,-36 2,14 0,-572-3,0 56,542-40,0 3,0 5,-156 58,230-73,0 1,0 0,1 1,0 0,0 1,-12 11,22-18,-1 1,0-1,1 1,-1 0,1-1,0 1,-1 0,1 0,0 0,0 0,0 0,0 0,1 0,-1 0,0 0,1 0,0 0,-1 0,1 1,0-1,0 0,0 0,0 0,1 0,-1 1,1-1,-1 0,1 0,0 0,-1 0,1 0,0 0,1 0,-1 0,0-1,0 1,1 0,-1 0,1-1,-1 1,1-1,0 0,0 0,0 1,2 0,11 7,0 0,0-1,1 0,0-2,0 0,32 8,110 11,-142-23,123 14,0-6,0-7,1-5,151-24,-281 25,2 0,1-1,-1-1,0 0,15-6,-25 9,-1-1,1 1,-1-1,1 1,-1-1,1 0,-1 0,0 0,1 0,-1 0,0 0,0 0,0 0,0 0,0-1,0 1,0 0,0-1,0 1,-1-1,1 1,0-1,-1 1,1-1,-1 1,0-1,0 0,1 1,-1-1,0 1,0-1,-1 0,1 1,0-1,0 1,-1-1,1 0,-1 1,1-1,-2-1,-28-36,-12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8T22:29:09.8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1330,'6715'0,"-6341"11,524 81,357 147,-1117-208,1-6,204 11,100-37,-171-2,-217-1,0-2,-1-3,-1-1,74-26,-103 29,11-6,-26 3,-9 9,-1 1,1-1,0 0,-1 1,1-1,-1 1,1-1,-1 1,1-1,-1 1,1 0,-1-1,0 1,1 0,-1-1,0 1,1 0,-1 0,1-1,-1 1,0 0,0 0,1 0,-2 0,-22-4,0 0,-1 2,-26 1,16 0,-473-8,-723-38,76-80,1142 125,-71-9,0-4,-136-42,217 57,0-1,0-1,0 1,0 0,0-1,0 1,1-1,-1 0,1 0,-1 0,1 0,0-1,-5-4,7 5,-1 1,0-1,0 0,1 1,-1-1,1 0,0 0,-1 1,1-1,0 0,0 0,0 1,0-1,1 0,-1 0,0 1,1-1,-1 0,1-1,3-4,0 1,0 0,0-1,0 2,1-1,0 1,0-1,1 1,-1 1,1-1,8-4,97-57,133-58,-135 71,-5 3,150-80,-247 126,1-1,-1 1,0-2,0 1,8-8,-14 12,0 0,0 0,-1 0,1 0,0 0,0-1,-1 1,1 0,0 0,-1-1,1 1,-1 0,0-1,1 1,-1 0,0-1,0 1,0 0,0-1,0 1,0-1,0 1,-1 0,1-1,0 1,-1 0,1-1,-1 1,1 0,-1-1,0 1,1 0,-1 0,0 0,0 0,0 0,0 0,0 0,0 0,-2-1,-7-4,0 0,0 1,-1 0,0 0,0 1,0 1,-1-1,1 2,-1 0,-16-1,-320-31,86 12,-894-117,-284-30,58 120,1260 51,-893-2,927-5,0-5,1-3,-117-34,46 9,-1 7,-2 7,0 7,-186 4,-458 18,790-5,-100 3,104-2,0 0,0 1,0 0,0 1,0 0,1 1,-15 7,25-11,-1 0,1 0,0 0,-1 0,1 0,0 0,-1 0,1 0,0 0,-1 1,1-1,0 0,0 0,-1 0,1 1,0-1,0 0,-1 0,1 1,0-1,0 0,0 0,0 1,-1-1,1 0,0 1,0-1,0 0,0 0,0 1,0-1,0 0,0 1,0-1,0 0,0 1,0-1,0 0,0 1,0-1,0 0,0 1,0-1,0 0,1 1,-1-1,0 0,0 0,0 1,0-1,1 0,-1 0,0 1,0-1,1 0,-1 0,0 0,0 1,1-1,-1 0,0 0,1 0,-1 0,0 0,1 0,-1 0,0 0,1 0,11 4,0-1,0-1,25 2,354 12,-339-16,324 4,-58-2,1683-11,-1360-19,-5-40,-604 63,7 0,1-3,70-22,-154 23,-235 10,-439 59,-278 107,634-103,-1046 225,1389-286,-3-1,1 2,-1 1,-22 10,43-17,0 0,0 0,1 1,-1-1,0 0,0 1,0-1,1 0,-1 1,0-1,1 1,-1-1,0 1,1-1,-1 1,1 0,-1-1,1 1,-1 0,1-1,-1 1,1 0,0 0,-1-1,1 1,0 0,-1 1,3-1,-1 0,1 0,-1 0,1 0,-1 0,1-1,-1 1,1 0,0-1,-1 1,1-1,0 1,-1-1,1 0,2 0,50 6,79-1,-84-5,1746 2,-794-6,-999 4,-1 0,0 0,1 0,-1 0,1 0,-1 0,0 0,1 0,-1 1,1-1,-1 0,0 1,1-1,-1 1,0 0,2 1,-3-2,0 1,0-1,0 1,0-1,0 1,0 0,-1-1,1 1,0-1,0 1,-1-1,1 1,0-1,0 1,-1-1,1 1,-1-1,1 0,0 1,-1-1,1 1,-1-1,1 0,-1 0,1 1,-2-1,-59 33,37-21,19-10,-21 19,25-20,1-1,-1 1,1 0,0 0,0 0,-1 0,1 0,0-1,0 1,0 0,0 0,0 0,0 0,0 0,0 0,0 0,0-1,1 1,-1 0,0 0,1 0,-1 0,0-1,1 1,-1 0,1 0,-1-1,1 1,0 0,-1-1,1 1,0 0,-1-1,1 1,0-1,0 1,0-1,-1 0,1 1,0-1,2 1,17 8,1 0,0-1,31 6,221 49,198 31,169 29,1898 294,-2173-375,52-13,-105-42,-58 0,-229 12,1-1,-1-1,0-1,0-1,0-1,-1-1,0-2,0 0,-1-2,0 0,0-1,-2-2,0 0,0-1,-1-1,-1-1,-1-1,0-1,-2 0,16-22,-30 38,0 0,0 0,0 0,0-1,0 1,0 0,-1-1,0 1,0-1,0 1,0-1,0 0,-1 1,1-1,-1 0,0 0,0 1,-1-1,1 0,-1 0,0 1,0-1,0 1,0-1,0 1,-1-1,0 1,0 0,0-1,0 1,0 0,0 1,-1-1,0 0,1 1,-1-1,0 1,0 0,-5-3,-10-5,-1 1,0 0,0 1,-1 1,-39-8,-58-6,-1 5,-210-3,274 17,-1801-10,1289 15,-2256 1,2733-5,86 1,0 0,0 0,0 0,-1-1,1 1,0-1,0 0,0 0,-4-2,13-3,23-4,70-7,182-10,-266 26,386-19,148 5,865 2,594-15,-1512 5,-109-5,80-21,-249 17,-200 30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8T22:22:06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8T22:38:33.9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6056 19 24575,'-2'-2'0,"-1"0"0,0 0 0,0 0 0,0 1 0,0-1 0,0 1 0,0 0 0,0 0 0,0 0 0,0 0 0,-1 0 0,1 1 0,0-1 0,0 1 0,-1 0 0,1 0 0,-5 0 0,-57 13 0,-18 15 0,2 4 0,1 3 0,-130 79 0,-382 277-282,29 41-462,-259 249-525,66 74 433,530-487 723,-104 115 105,239-287 9,-186 151 0,-221 103-60,-49 39 875,295-180 763,187-148-1122,-94 111 0,130-134-457,1 0 0,2 2 0,2 1 0,1 1 0,3 1 0,1 0 0,2 2 0,-14 60 0,22-75 0,-19 44 0,19-55 0,1 1 0,1 1 0,1 0 0,0-1 0,-2 27 0,7-25 0,1 0 0,1 0 0,1 0 0,1 0 0,0 0 0,2 0 0,1-1 0,16 40 0,8 6 0,54 86 0,-70-130 0,166 277-272,13-9 0,395 458 0,-431-579 278,8-7 1,6-7-1,7-8 1,6-8 0,240 137-1,269 70-1165,29-49 289,-617-256 840,2759 1018-2287,-2201-845 1289,9-43 1715,-594-158 464,1-4-1,156 2 1,-116-18-142,151-25 0,527-118-984,-324 56-26,-322 61 1,117-17 0,336-78 0,-254 43 0,50 18 0,-354 63 0,0 1 0,0 3 0,0 1 0,0 3 0,-1 1 0,81 23 0,-49 0 0,-2 3 0,0 4 0,106 70 0,63 31 0,-151-92 0,1-3 0,3-4 0,0-5 0,122 24 0,89 13 0,-303-70 0,-1 1 0,1 0 0,-1 0 0,0 0 0,1 1 0,-1-1 0,0 1 0,0 0 0,0 0 0,0 0 0,0 1 0,5 4 0,-9-7 0,0 0-1,0 1 0,1-1 1,-1 0-1,0 0 0,0 0 1,0 1-1,1-1 0,-1 0 1,0 1-1,0-1 0,0 0 1,0 0-1,1 1 0,-1-1 1,0 0-1,0 1 0,0-1 1,0 0-1,0 1 0,0-1 1,0 0-1,0 1 0,0-1 1,0 0-1,0 1 0,0-1 1,0 0-1,0 1 0,-1-1 1,1 0-1,0 0 0,0 1 1,0-1-1,0 0 0,-1 1 1,1-1-1,0 0 0,0 0 1,0 1-1,-1-1 0,1 0 1,0 0-1,0 0 0,-1 1 1,1-1-1,0 0 0,-1 0 1,1 0-1,-26 4 82,-27-9-1451,53 5 1327,-57-9-6783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8T22:23:20.5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549 646,'50'7,"-10"0,464 13,-388-19,1834-1,223 2,-1386 22,1258 190,-1238-84,533 80,7-76,-1269-129,337 12,-302-18,175-19,-259 15,-1-1,0-1,-1-1,44-18,94-56,-4 1,-126 65,-1-1,60-39,-91 53,1 1,-1-1,0 1,0-1,0 0,0 0,0 0,3-5,-6 6,1 1,-1 0,0 0,0 0,0-1,0 1,0 0,0 0,0-1,0 1,-1 0,1 0,0 0,-1-1,1 1,-1 0,1 0,-1 0,0 0,1 0,-1 0,0 0,0 0,0 0,0 0,0 1,0-1,0 0,0 0,0 1,-1-1,1 1,0-1,-2 0,-12-6,0 0,-1 1,1 1,-1 0,-21-3,-95-12,88 15,-726-54,-8 46,737 13,-897 5,861-9,0-3,1-3,-140-36,61 12,-276-43,-32-6,400 72,-1 3,-83-2,-127 11,118 2,145-3,-498 23,414-13,94-10,-16 3,36-2,349-12,-170 1,556-6,-733 15,0 1,1 0,0-2,-1 0,0-1,35-10,-42 3,-20 2,-32-2,-28 2,-103-1,140 9,-1530-8,995 10,-1236 0,1516-10,-372-53,-265-91,860 141,-872-165,883 166,-1 1,0 3,0 2,-67 2,88 2,1-1,0-2,0-1,0 0,-47-15,-27-4,11 6,-1 4,-150-3,145 16,-1 3,1 5,-101 19,-137 47,155-35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8T22:23:23.9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0 755,'11220'0,"-10731"37,-17 0,204-37,-257-2,-405 1,0 1,0 1,-1 0,1 0,0 1,0 1,-1 0,1 1,-1 0,0 1,15 7,-28-12,0 0,1 0,-1 1,1-1,-1 0,1 0,-1 0,0 1,1-1,-1 0,0 1,1-1,-1 0,0 0,1 1,-1-1,0 0,0 1,1-1,-1 1,0-1,0 0,0 1,1-1,-1 1,0-1,0 0,0 1,0-1,0 1,0-1,0 1,0 0,-16 4,-29-5,44 0,-960-59,290-4,523 46,-150-37,32 4,52 21,-430-6,282 37,-339-2,5-41,-569-164,827 127,-136-28,-15 5,396 79,-211 1,-942 23,473 0,70-2,765 1,0 2,0 1,1 2,-1 1,1 2,-54 19,-201 102,285-127,-122 56,-194 63,310-118,-29 12,42-16,0 1,0-1,-1 0,1 0,0 0,0 0,-1 0,1 1,0-1,0 0,0 0,0 0,-1 1,1-1,0 0,0 0,0 1,0-1,0 0,0 0,0 1,0-1,0 0,-1 0,1 1,0-1,0 0,1 0,-1 1,0-1,0 0,0 0,0 1,0-1,0 0,0 0,0 1,0-1,1 0,-1 1,24 8,23-1,1-2,-1-2,86-2,-63-2,1885-2,-1605-6,379-53,-473 23,357-36,-370 40,-33 2,-173 29,0 1,1 2,64 7,281 51,-188-27,-169-27,1 0,-1 1,-1 2,1 0,40 18,-65-25,0 0,0 0,0 0,0 1,0-1,0 1,0-1,0 1,0-1,0 1,0-1,-1 1,1 0,0-1,0 1,-1 0,1 0,0-1,-1 1,1 0,-1 0,1 0,-1 0,1 0,-1 0,0 0,0-1,1 1,-1 0,0 0,0 0,0 0,0 0,0 0,0 0,-1 0,1 0,0 0,0 0,-1 1,-12 13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8T22:24:30.9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8T22:24:34.1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970 970 0,'-970'-485'0,"1940"0"0,-1940 970 0,18011-485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8T22:24:43.9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1929 0,'-16'2,"0"1,1 0,0 1,0 1,0 0,0 1,1 1,0 0,-21 15,-9 2,-156 81,-259 182,351-206,4 5,-102 108,144-126,2 2,4 3,-91 156,81-108,-87 230,131-288,3 0,4 2,1 0,4 0,-3 125,13-106,4 0,16 86,-13-134,1-1,2 0,1 0,2-1,2 0,1-2,25 40,299 391,-202-287,157 262,-28 13,-195-328,137 245,-32 18,10 182,-179-537,-2 1,4 46,-12-58,-12-43,-15-50,-6-20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8T22:24:45.8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1535 1,'-29'16,"1"1,-43 36,28-20,-11 9,2 3,2 1,2 3,2 2,2 2,-47 74,-141 255,185-295,4 3,-48 144,71-152,3 0,4 2,-4 112,13-137,-15 418,-5 66,-128 470,76-573,-91 652,159-1036,-16 126,0 257,26-308,6 0,43 223,-33-285,3 0,2-1,4-1,2-2,4-1,2-1,3-2,2-2,89 100,-34-59,5-4,3-4,5-5,138 85,-112-90,275 122,166 4,-489-184,1-3,1-5,1-3,-1-5,2-3,-1-4,0-4,0-3,135-29,263-38,-408 68,1 2,0 5,-1 2,94 19,-7 16,175 67,-52-13,-167-57,24 8,234 39,152 2,-525-85,1 1,0 1,-1-1,1 1,-1 0,1 1,-1 0,0 0,0 0,0 1,-1 0,13 10,-14 0,-9-2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8T22:29:31.4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1330,'6715'0,"-6341"11,524 81,357 147,-1117-208,1-6,204 11,100-37,-171-2,-217-1,0-2,-1-3,-1-1,74-26,-103 29,11-6,-26 3,-9 9,-1 1,1-1,0 0,-1 1,1-1,-1 1,1-1,-1 1,1-1,-1 1,1 0,-1-1,0 1,1 0,-1-1,0 1,1 0,-1 0,1-1,-1 1,0 0,0 0,1 0,-2 0,-22-4,0 0,-1 2,-26 1,16 0,-473-8,-723-38,76-80,1142 125,-71-9,0-4,-136-42,217 57,0-1,0-1,0 1,0 0,0-1,0 1,1-1,-1 0,1 0,-1 0,1 0,0-1,-5-4,7 5,-1 1,0-1,0 0,1 1,-1-1,1 0,0 0,-1 1,1-1,0 0,0 0,0 1,0-1,1 0,-1 0,0 1,1-1,-1 0,1-1,3-4,0 1,0 0,0-1,0 2,1-1,0 1,0-1,1 1,-1 1,1-1,8-4,97-57,133-58,-135 71,-5 3,150-80,-247 126,1-1,-1 1,0-2,0 1,8-8,-14 12,0 0,0 0,-1 0,1 0,0 0,0-1,-1 1,1 0,0 0,-1-1,1 1,-1 0,0-1,1 1,-1 0,0-1,0 1,0 0,0-1,0 1,0-1,0 1,-1 0,1-1,0 1,-1 0,1-1,-1 1,1 0,-1-1,0 1,1 0,-1 0,0 0,0 0,0 0,0 0,0 0,0 0,-2-1,-7-4,0 0,0 1,-1 0,0 0,0 1,0 1,-1-1,1 2,-1 0,-16-1,-320-31,86 12,-894-117,-284-30,58 120,1260 51,-893-2,927-5,0-5,1-3,-117-34,46 9,-1 7,-2 7,0 7,-186 4,-458 18,790-5,-100 3,104-2,0 0,0 1,0 0,0 1,0 0,1 1,-15 7,25-11,-1 0,1 0,0 0,-1 0,1 0,0 0,-1 0,1 0,0 0,-1 1,1-1,0 0,0 0,-1 0,1 1,0-1,0 0,-1 0,1 1,0-1,0 0,0 0,0 1,-1-1,1 0,0 1,0-1,0 0,0 0,0 1,0-1,0 0,0 1,0-1,0 0,0 1,0-1,0 0,0 1,0-1,0 0,0 1,0-1,0 0,1 1,-1-1,0 0,0 0,0 1,0-1,1 0,-1 0,0 1,0-1,1 0,-1 0,0 0,0 1,1-1,-1 0,0 0,1 0,-1 0,0 0,1 0,-1 0,0 0,1 0,11 4,0-1,0-1,25 2,354 12,-339-16,324 4,-58-2,1683-11,-1360-19,-5-40,-604 63,7 0,1-3,70-22,-154 23,-235 10,-439 59,-278 107,634-103,-1046 225,1389-286,-3-1,1 2,-1 1,-22 10,43-17,0 0,0 0,1 1,-1-1,0 0,0 1,0-1,1 0,-1 1,0-1,1 1,-1-1,0 1,1-1,-1 1,1 0,-1-1,1 1,-1 0,1-1,-1 1,1 0,0 0,-1-1,1 1,0 0,-1 1,3-1,-1 0,1 0,-1 0,1 0,-1 0,1-1,-1 1,1 0,0-1,-1 1,1-1,0 1,-1-1,1 0,2 0,50 6,79-1,-84-5,1746 2,-794-6,-999 4,-1 0,0 0,1 0,-1 0,1 0,-1 0,0 0,1 0,-1 1,1-1,-1 0,0 1,1-1,-1 1,0 0,2 1,-3-2,0 1,0-1,0 1,0-1,0 1,0 0,-1-1,1 1,0-1,0 1,-1-1,1 1,0-1,0 1,-1-1,1 1,-1-1,1 0,0 1,-1-1,1 1,-1-1,1 0,-1 0,1 1,-2-1,-59 33,37-21,19-10,-21 19,25-20,1-1,-1 1,1 0,0 0,0 0,-1 0,1 0,0-1,0 1,0 0,0 0,0 0,0 0,0 0,0 0,0 0,0-1,1 1,-1 0,0 0,1 0,-1 0,0-1,1 1,-1 0,1 0,-1-1,1 1,0 0,-1-1,1 1,0 0,-1-1,1 1,0-1,0 1,0-1,-1 0,1 1,0-1,2 1,17 8,1 0,0-1,31 6,221 49,198 31,169 29,1898 294,-2173-375,52-13,-105-42,-58 0,-229 12,1-1,-1-1,0-1,0-1,0-1,-1-1,0-2,0 0,-1-2,0 0,0-1,-2-2,0 0,0-1,-1-1,-1-1,-1-1,0-1,-2 0,16-22,-30 38,0 0,0 0,0 0,0-1,0 1,0 0,-1-1,0 1,0-1,0 1,0-1,0 0,-1 1,1-1,-1 0,0 0,0 1,-1-1,1 0,-1 0,0 1,0-1,0 1,0-1,0 1,-1-1,0 1,0 0,0-1,0 1,0 0,0 1,-1-1,0 0,1 1,-1-1,0 1,0 0,-5-3,-10-5,-1 1,0 0,0 1,-1 1,-39-8,-58-6,-1 5,-210-3,274 17,-1801-10,1289 15,-2256 1,2733-5,86 1,0 0,0 0,0 0,-1-1,1 1,0-1,0 0,0 0,-4-2,13-3,23-4,70-7,182-10,-266 26,386-19,148 5,865 2,594-15,-1512 5,-109-5,80-21,-249 17,-200 30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8T22:25:46.9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8T22:30:35.2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1 198,'121'0,"1010"23,787 36,-874-15,-367 69,-170-24,-118-58,-3-33,-112-2,-2206 4,1797-4,-244-39,-128-66,281 63,-52-13,-308-60,88 24,368 68,-1 5,-1 7,-1 5,-158 8,-186 5,2858-3,-1670 33,-6 39,64-13,-699-52,0 3,102 29,-110-23,0-2,2-3,87 5,718-17,-336-1,-485 4,-34-1,0 0,0 0,0-1,0-1,0-1,0 0,21-5,-35 7,0 0,1 0,-1-1,0 1,0 0,0 0,1 0,-1 0,0 0,0 0,0 0,1 0,-1-1,0 1,0 0,0 0,0 0,0 0,1-1,-1 1,0 0,0 0,0 0,0-1,0 1,0 0,0 0,0 0,0-1,0 1,0 0,0 0,0-1,0 1,0 0,0 0,0-1,0 1,0 0,0 0,0 0,0-1,0 1,0 0,0 0,0 0,-1-1,1 1,0 0,0 0,0 0,0 0,-1 0,1-1,0 1,0 0,0 0,-1 0,1 0,0 0,0 0,0 0,-1 0,1 0,0-1,0 1,0 0,-1 0,1 0,-22-7,-43-7,0 2,-75-3,-138 6,195 8,-1819-5,1001 9,-257-3,1145 0,-1-1,1 0,0-1,-1-1,1 0,-23-9,-4-4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8T22:30:38.5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1729 734,'199'8,"1230"10,-1082-47,389-85,-504 63,-2-10,346-143,-484 164,-1-4,94-61,-169 94,1-1,28-27,-44 38,1 0,-1 0,0 0,0 0,0 0,0 0,0 0,0 0,0 0,-1-1,1 1,0 0,-1-1,1 1,0 0,-1-1,0 1,1 0,-1-1,0 1,0-1,0 1,0-1,0 1,0-1,0 1,-1-2,0 2,-1-1,1 1,-1 0,0 0,0 0,0 0,1 0,-1 0,0 1,0-1,0 0,0 1,0 0,0-1,-1 1,1 0,-2 0,-34 1,-1 1,1 2,0 2,-70 19,31-7,-208 46,-431 87,507-117,-311 10,-495-44,495-4,-1659 3,2116 6,59-5,0 1,1 0,-1 0,0 0,1 0,-1 1,1-1,0 1,-1 0,1 0,0 0,0 0,0 0,-3 4,5-5,1 0,0-1,-1 1,1 0,0-1,-1 1,1 0,0 0,0-1,0 1,-1 0,1-1,0 1,0 0,0 0,0-1,1 1,-1 0,0 0,0-1,0 1,0 0,1 0,-1-1,0 1,1 0,-1-1,1 1,-1-1,0 1,1 0,-1-1,1 1,0 0,7 5,0 1,0-1,0-1,1 1,18 7,79 32,3-4,143 33,-236-69,435 114,1912 315,-2184-413,-148-14,-29-3,-9-1,-101 12,-1653 240,1609-229,-140 31,290-57,0 0,0 1,-1-1,1 1,0-1,0 1,0 0,0 0,0 0,0 0,0 0,0 0,1 0,-1 1,0-1,1 1,-3 1,17 6,25-2,735 56,-407-39,-276-12,-88-12,-1 0,1 0,0 1,0-1,0 1,0 0,-1-1,1 1,0 0,0 0,-1 0,1 0,-1 0,1 0,-1 1,2 1,-3-2,0 0,0 0,-1 0,1 0,-1 0,1 0,-1 0,1 0,-1-1,1 1,-1 0,0 0,0 0,1-1,-1 1,0 0,0-1,0 1,0-1,0 1,1-1,-1 1,0-1,0 0,0 1,-1-1,0 0,-122 42,91-33,1 2,0 0,1 3,-35 19,66-33,-1 0,1 0,-1 0,0 1,1-1,-1 0,1 1,-1-1,0 0,1 1,-1-1,1 1,0-1,-1 1,1-1,-1 1,1-1,0 1,-1-1,1 1,0-1,-1 1,1 0,0-1,0 1,0 0,-1-1,1 1,0-1,0 1,0 0,0-1,0 1,0 0,1-1,-1 1,0 0,0-1,0 1,1-1,-1 1,0 0,0-1,1 1,-1-1,1 1,-1-1,0 1,1-1,-1 1,1-1,-1 1,1-1,-1 0,1 1,0-1,-1 0,1 0,-1 1,1-1,0 0,-1 0,1 0,0 0,-1 0,1 1,0-2,26 10,1-3,0 0,29 2,223 21,1635 39,-1854-68,-80 0,-93 4,-63 22,-18 2,183-26,-1-2,0 0,0 0,0-1,0 0,-13-3,21 3,-1 0,1 0,-1-1,1 1,0-1,0 0,-1 0,1 0,1 0,-1 0,0-1,0 1,1-1,-1 0,1 0,0 0,0 0,0 0,1 0,-1-1,-1-4,0-3,0 1,0-1,-1 1,0 0,-1 0,0 1,0-1,-1 1,0 0,-1 1,0 0,-1 0,1 0,-1 1,-17-12,-24-8,-1 2,-1 2,-1 3,-91-23,67 20,-197-50,229 59,44 14,-1 0,1 0,0-1,-1 1,1 0,-1 0,1 0,-1 0,1 0,0 0,-1-1,1 1,0 0,-1 0,1-1,0 1,-1 0,1 0,0-1,-1 1,1 0,0-1,0 1,-1-1,1 1,0 0,0-1,0 1,0-1,0 1,-1 0,1-1,0 1,0-1,0 1,0-1,0 1,0 0,0-1,0 1,1-1,-1 1,0 0,0-1,0 1,0-1,0 1,1 0,-1-1,0 1,0 0,1-1,-1 1,0 0,1-1,-1 1,0 0,1 0,-1-1,0 1,1 0,-1 0,1 0,-1-1,32-11,-27 10,30-10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8T22:40:44.9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13871 476,'-40'0,"-747"-6,12-36,-633-143,477 52,751 115,-316 6,365 15,46-3,0 4,-148 25,177-16,-241 63,122-30,35-12,3 0,-2-5,-1-7,-165 6,-431-22,430-10,-3071 2,2250-38,-109 1,687 40,589-3,-1-2,71-16,-2-1,557-38,10 46,-613 12,1928 78,-408 134,-345-37,1-78,-1047-93,-1-9,1-7,268-55,470-81,4 60,-798 78,234-11,450 30,26 19,-790-31,-1-3,0-3,0-1,102-37,-38 11,47-14,163-40,776-73,-993 155,-31 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8T22:30:39.4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0,'2'2,"-1"-1,1 1,0-1,0 0,1 0,-1 0,0 0,0 0,0 0,1 0,-1-1,0 1,1-1,-1 0,0 0,3 0,15 3,269 26,1335 6,-1346-35,281-3,651 12,-862 17,-2 14,372 94,-635-116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8T22:30:40.2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0,'0'3,"1"0,-1-1,1 1,0-1,0 1,0-1,0 0,0 1,1-1,-1 0,1 0,-1 0,1 0,0 0,0 0,0 0,0-1,0 1,0-1,0 1,4 0,57 27,-56-27,44 16,0-3,75 13,115 3,-180-24,1372 122,-852-82,-483-39,1248 69,-1334-77,6 0,0 0,1-1,-1-1,20-5,-12-3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8T22:30:42.0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1 962,'5'1,"0"0,1-1,-1 2,0-1,0 1,0-1,7 5,11 3,16 2,1-1,81 8,89-7,-162-10,1447 8,-914-12,4119 2,-4685-1,-26-3,-32-4,-340-36,161 21,-912-54,932 63,-219-45,-45-6,-432 16,752 46,0-7,-275-55,-163-53,38 8,310 61,-229-54,399 86,1-2,1-3,1-3,1-3,-73-45,89 43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8T22:30:43.8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0 194,'130'0,"60"2,297-35,-356 14,-1-6,191-63,-262 62,-53 21,-36 15,-100 40,3 6,-207 123,318-169,-1 1,2 0,0 1,0 1,-16 18,27-26,0 0,1 0,0 0,0 0,0 1,1-1,-1 1,1-1,1 1,-1 0,1 0,0 0,0 0,1 0,-1 0,1 0,1 0,-1 0,1 0,3 10,6 13,1-2,1 1,1-1,2-1,17 25,-17-31,-2 0,-1 1,0 1,-1 0,-2 0,0 1,-2 1,9 39,-16-56,1-1,0 1,0-1,0 1,1-1,0 0,6 12,-6-15,0 0,1 0,-1 0,1 0,0-1,0 1,0-1,0 0,1 0,-1 0,0 0,1 0,-1-1,1 0,7 2,26 6,-1-2,2-2,-1-2,57-1,154-18,-230 14,22-1,0-1,-1-2,1-2,-1-1,60-25,-96 34,0-1,-1-1,1 1,-1 0,1-1,-1 1,0-1,0 0,0 1,0-1,3-4,-5 6,0-1,0 1,1-1,-1 1,0 0,0-1,0 1,0-1,0 1,0-1,0 1,0-1,0 1,-1-1,1 1,0-1,0 1,0-1,0 1,-1-1,1 1,0 0,-1-1,1 1,0-1,-1 1,1 0,0-1,-1 1,1 0,0 0,-1-1,1 1,-1 0,1 0,-1-1,-9-3,0 1,1 0,-1 0,-16-2,4 1,1-4,1 0,1-1,-1 0,2-2,-1 0,2-2,-1 0,2 0,-18-19,19 18,-82-74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8T22:30:45.0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1 321,'0'-1,"0"0,1 0,-1 1,1-1,-1 0,0 0,1 0,-1 0,1 1,0-1,-1 0,1 1,0-1,-1 0,1 1,0-1,0 1,0-1,-1 1,1-1,0 1,0 0,0-1,0 1,0 0,0 0,1-1,34-4,-28 4,244-25,172-23,-284 27,138-41,-208 43,67-29,-88 23,-49 25,1 1,-1 0,1 0,-1-1,1 1,-1 0,0-1,1 1,-1-1,0 1,1 0,-1-1,0 1,1-1,-1 1,0-1,0 1,0-1,1 1,-1-1,0 1,0-1,0 1,0-1,0 1,0-1,0 1,0-1,0 0,0 1,0-1,-1 1,1-1,0 1,0-1,0 1,-1 0,1-1,0 1,-1-1,1 1,0-1,-1 1,1 0,0-1,-1 1,1 0,-1-1,1 1,-1 0,1 0,-1-1,1 1,-1 0,1 0,-1 0,1 0,-1 0,1-1,-1 1,-40-8,-109-2,-212 11,321 1,-386 32,375-28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8T22:40:45.8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55,'7'0,"1"-7,7-15,1-4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8T22:40:47.4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22554 697,'0'-1,"-1"1,1-1,0 0,0 0,0 1,-1-1,1 0,0 1,-1-1,1 0,-1 1,1-1,-1 1,1-1,-1 0,1 1,-1-1,0 1,1 0,-1-1,1 1,-1-1,0 1,0 0,1 0,-1-1,0 1,0 0,1 0,-1 0,-1 0,-31-2,26 2,-226 5,-2913 10,2093-17,1021 2,-2034-40,1199 6,6 74,70 71,-437 38,762-136,1-20,0-21,-498-94,514 45,-617-94,-18 88,-106 89,361 1,-1754-7,2412-5,-324-54,-158-79,388 77,215 50,-788-156,791 158,30 6,0-1,0 2,-1 0,1 1,-28 2,45-1,0 0,-1 0,1 0,0 0,-1 0,1 0,0 0,-1 0,1 0,0 0,0 0,-1 1,1-1,0 0,-1 0,1 0,0 0,0 0,-1 0,1 1,0-1,0 0,-1 0,1 1,0-1,0 0,0 0,-1 1,1-1,0 0,0 0,0 1,0-1,0 0,0 1,0-1,-1 0,1 0,0 1,0-1,0 0,0 1,0-1,0 0,1 1,-1-1,0 0,0 0,0 1,16 17,32 15,216 99,-6-19,103 36,872 334,37-72,-977-338,-264-64,-56-10,19 0,-887-1,241 9,466-13,-271-45,403 42,-129-30,175 34,15 2,29 0,768 1,-419 5,69-1,1553-32,-1973 29,-23 1,0 0,0 0,0-1,0 0,0 0,0-1,0-1,15-5,-22 7,-1 0,0 1,0-1,0 0,0 0,0 0,0 0,-1 0,1 0,0 0,0 0,-1-1,1 1,-1 0,1 0,-1 0,1-1,-1 1,0 0,0-1,1 1,-1 0,0-1,0 0,-9-38,5 24,-62-248,28 103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8T22:40:53.7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6417 1 24575,'-67'0'0,"-184"4"0,193 0 0,0 3 0,-76 19 0,-354 116 0,178-48 0,-1284 420-1020,1445-459 1020,-471 181 0,20 34 0,498-214 0,2 4 0,4 5 0,2 4 0,-93 87 0,82-54 0,4 5 0,-157 215 0,127-134 0,9 6 0,8 5 0,-98 239 0,-3 115 0,158-377 0,-42 223 0,58-146 86,-12 396 0,53 262 91,0-892-177,11 351-350,90 573-1,-63-738 210,9-2 1,8-3 0,10-2 0,116 248-1,75 17 16,-201-380 94,3-4-1,4-1 1,90 86 0,-124-137 252,1-2 0,1-1-1,1-1 1,65 35 0,-79-50-123,0 0 0,1-1-1,-1-1 1,2 0 0,-1-2 0,1 0 0,-1-1 0,1-1-1,0-1 1,0 0 0,36-4 0,-42 2-94,0-1 1,0 0 0,0-1-1,0 0 1,0-1 0,0 0-1,-1-1 1,0-1 0,22-13-1,-16 9-4,0 1 0,0 1 0,1 0 0,0 1 0,1 1 0,-1 1 0,1 1 0,30-3 0,-8 0 0,58-8 0,141-2 0,70 15 0,109 22-462,98 17-1388,951 116-1272,3 41 2372,-1276-168 917,769 83-1355,-648-89 762,328-23 0,383-122-402,-20-85 884,114-11 620,17 98 196,687 103 431,-964 22-1036,159-58 1313,-155 2-1000,1162 50-462,-1728 18 475,485 85-1,274 136-750,117 132 1201,-1156-359-893,1-2 1,0 0 0,1-1-1,42 4 1,84-10 496,-138 1-684,38-2 37,-17 2 0,1-1 0,-1-2 0,1-1 0,60-17 0,-83 18 0,-1 0 0,1-1 0,-1 0 0,0-1 0,0 0 0,0 0 0,-1 0 0,0-1 0,0 0 0,0-1 0,-1 0 0,0 0 0,0 0 0,-1 0 0,0-1 0,0 0 0,-1 0 0,0-1 0,0 1 0,-1-1 0,4-17 0,-2 4 0,-1 0 0,-1 0 0,-1 0 0,-1 0 0,-1 0 0,-1 0 0,-1-1 0,0 1 0,-2 1 0,-8-28 0,0 14 0,-1 1 0,-1 0 0,-2 1 0,-1 1 0,-34-48 0,-37-38 5,-6 3-1,-153-145 1,-250-166-968,67 104 757,-23 39 222,418 263-17,-1 2-1,-1 2 1,0 1-1,-1 2 1,-45-10-1,70 20 62,0 1 1,0 1-1,-1 0 1,1 1-1,0 0 1,-1 1-1,1 0 0,0 1 1,-1 1-1,1 0 1,1 1-1,-1 0 1,0 1-1,1 0 1,0 1-1,0 1 0,1 0 1,-20 15-1,13-5-60,0 0 0,2 1 0,0 1 0,-21 33 0,-48 92 0,63-104 0,-44 80 0,-70 180 0,115-243 0,3 0 0,2 1 0,3 1 0,2 0 0,-5 107 0,15-116 0,3 0 0,1 0 0,17 83 0,-13-103 0,2-1 0,1 0 0,1 0 0,1-1 0,2 0 0,1-1 0,24 33 0,1-9 0,2-2 0,2-2 0,78 64 0,164 103 0,-232-177 0,1-2 0,3-3 0,0-2 0,105 37 0,-134-58 0,1-1 0,0-1 0,0-1 0,0-2 0,0-1 0,1-2 0,-1 0 0,1-2 0,-1-2 0,1-1 0,-1-1 0,35-10 0,-33 4-170,-1-1-1,0-1 0,-1-2 1,0-1-1,-1-1 0,-1-2 1,33-29-1,-39 30-6655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8T22:47:38.6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17501 40,'-6141'0,"5430"-19,-51-1,-5052 24,3024-7,1548 3,1202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BF153-0E2A-41BC-DF49-90285B4E2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B4FB69-6010-9655-470A-93ABCD7EF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204D77-8BCB-481B-4A50-BA7DC0B5A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ADD9-8E55-42BB-AFAC-47384F713A32}" type="datetimeFigureOut">
              <a:rPr lang="es-GT" smtClean="0"/>
              <a:t>8/06/2025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9DE153-0F31-81FB-C638-7ED331796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E8A234-121A-4F3E-F542-C80D10651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2DE4-5121-434B-88C3-F332AF67D3A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855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C66C4-2A10-ADE8-3A3B-7F5BEC0D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FC91169-EE6B-F48D-214E-BC039913B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224249-10ED-5A15-C81F-82B184927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ADD9-8E55-42BB-AFAC-47384F713A32}" type="datetimeFigureOut">
              <a:rPr lang="es-GT" smtClean="0"/>
              <a:t>8/06/2025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0AE416-C642-DC8D-A44A-7EBD00EC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30803-2CE0-3AA2-BA25-82006F3E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2DE4-5121-434B-88C3-F332AF67D3A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3358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5841A5-EA53-B58D-3315-355A1BFF5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333165-7BA7-CF35-C601-D22B914DD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5DB314-8BE2-BA99-D81F-A5F664BF6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ADD9-8E55-42BB-AFAC-47384F713A32}" type="datetimeFigureOut">
              <a:rPr lang="es-GT" smtClean="0"/>
              <a:t>8/06/2025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D45E59-EB6A-1E24-F265-ECD4E62B6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3A40A5-CB1C-A4F9-71EC-51338E61F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2DE4-5121-434B-88C3-F332AF67D3A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2971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1E4D0-4734-9325-A9FC-40F5909E2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112F41-F73F-9B0D-62BA-47F5C3612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E4A740-2682-FC19-FA0A-FAE1E4345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ADD9-8E55-42BB-AFAC-47384F713A32}" type="datetimeFigureOut">
              <a:rPr lang="es-GT" smtClean="0"/>
              <a:t>8/06/2025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350ECD-75E9-D2EF-5DF9-FD3905C2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AFBE3D-DD7A-A6DA-68D7-C0558942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2DE4-5121-434B-88C3-F332AF67D3A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8290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85864-02A5-8D77-4450-40EB5810C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D46AC1-EB31-A76A-91BE-4327ED279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BA96E9-ACDE-B657-8701-EADA4825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ADD9-8E55-42BB-AFAC-47384F713A32}" type="datetimeFigureOut">
              <a:rPr lang="es-GT" smtClean="0"/>
              <a:t>8/06/2025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677F2F-9E7F-CF12-2C09-9978802C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2CCBD9-29A2-BF0B-B450-06CBFCB4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2DE4-5121-434B-88C3-F332AF67D3A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560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412EE-AFF7-3042-CD19-CEEF38BE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04812A-421B-0AEE-E029-9C851EBCC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1BA316-5D5E-FAF7-DF7F-A11E1E558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2E33D0-16E2-692C-E6C1-37114D31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ADD9-8E55-42BB-AFAC-47384F713A32}" type="datetimeFigureOut">
              <a:rPr lang="es-GT" smtClean="0"/>
              <a:t>8/06/2025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EBE52F-68D8-5F2E-E2C4-64D4785BD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106FA3-4BAC-58F2-19C9-C03C19EF9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2DE4-5121-434B-88C3-F332AF67D3A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1577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B5A23-2090-8325-E8E3-406A23691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27F334-0CE5-AD57-64CC-69DA4D6F3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DCE38B-C9C2-5D56-421E-1969AE85C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17983E1-176E-79CF-F165-C6A588438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6C889AC-DF68-FFE3-991E-870F17752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A3EB0D1-67D9-1248-26FD-B2BB64634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ADD9-8E55-42BB-AFAC-47384F713A32}" type="datetimeFigureOut">
              <a:rPr lang="es-GT" smtClean="0"/>
              <a:t>8/06/2025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BCE6D72-1968-E599-991C-2FC9527E7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D33094E-08AE-A357-2450-985D2E18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2DE4-5121-434B-88C3-F332AF67D3A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3897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C383A-2E6E-A17A-E490-7DF1FE3C7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E9378DE-E321-4585-0C12-29137E20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ADD9-8E55-42BB-AFAC-47384F713A32}" type="datetimeFigureOut">
              <a:rPr lang="es-GT" smtClean="0"/>
              <a:t>8/06/2025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316AFD5-F797-F572-D094-4C3C91351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85C47FE-32AC-983D-B599-051E4F159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2DE4-5121-434B-88C3-F332AF67D3A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0568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D8C6816-A193-1D33-41FD-13DD169A5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ADD9-8E55-42BB-AFAC-47384F713A32}" type="datetimeFigureOut">
              <a:rPr lang="es-GT" smtClean="0"/>
              <a:t>8/06/2025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AAF7782-A1F2-030A-59A2-671E93C8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3D59EF-DFB8-5FF6-9D8E-B9B622C1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2DE4-5121-434B-88C3-F332AF67D3A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014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E790F-F8FF-E319-6EED-8F9A598EB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443C3F-969D-1569-4A87-21D962647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88B496-8FC5-DAFE-FC06-B155791C1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488C89-39C1-A563-9A05-AEA0C7F9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ADD9-8E55-42BB-AFAC-47384F713A32}" type="datetimeFigureOut">
              <a:rPr lang="es-GT" smtClean="0"/>
              <a:t>8/06/2025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A96843-5AFD-D16C-90EB-1A33EAE0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715140-5EBA-9E7E-488C-4214DBB6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2DE4-5121-434B-88C3-F332AF67D3A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4948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E2343-3CB5-2369-0224-2AAE637C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F0CF986-2831-9835-BA2E-E2EDA105B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E46247-92C4-F62A-8954-912407206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127CD7-8F5B-508A-22CF-49948C18B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ADD9-8E55-42BB-AFAC-47384F713A32}" type="datetimeFigureOut">
              <a:rPr lang="es-GT" smtClean="0"/>
              <a:t>8/06/2025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9C93BC-1E45-4D1D-8574-D0DE22A7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1CD23B-523D-BDEF-6DD4-91DDBE7C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2DE4-5121-434B-88C3-F332AF67D3A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4517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339223D-95A7-E726-44DF-83FDEDE51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620892-9679-3193-9516-7A8DD3524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39146C-1E3B-CEFA-DCE4-08157153E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2ADD9-8E55-42BB-AFAC-47384F713A32}" type="datetimeFigureOut">
              <a:rPr lang="es-GT" smtClean="0"/>
              <a:t>8/06/2025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F90272-CA8F-6A63-2AD8-2D94ACCEF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C591FA-7E3C-C438-3A8E-0F941D768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52DE4-5121-434B-88C3-F332AF67D3A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7210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customXml" Target="../ink/ink51.xml"/><Relationship Id="rId18" Type="http://schemas.openxmlformats.org/officeDocument/2006/relationships/image" Target="../media/image70.png"/><Relationship Id="rId3" Type="http://schemas.openxmlformats.org/officeDocument/2006/relationships/image" Target="../media/image58.png"/><Relationship Id="rId7" Type="http://schemas.openxmlformats.org/officeDocument/2006/relationships/customXml" Target="../ink/ink48.xml"/><Relationship Id="rId12" Type="http://schemas.openxmlformats.org/officeDocument/2006/relationships/image" Target="../media/image67.png"/><Relationship Id="rId17" Type="http://schemas.openxmlformats.org/officeDocument/2006/relationships/customXml" Target="../ink/ink53.xml"/><Relationship Id="rId2" Type="http://schemas.openxmlformats.org/officeDocument/2006/relationships/customXml" Target="../ink/ink47.xml"/><Relationship Id="rId16" Type="http://schemas.openxmlformats.org/officeDocument/2006/relationships/image" Target="../media/image69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1" Type="http://schemas.openxmlformats.org/officeDocument/2006/relationships/customXml" Target="../ink/ink50.xml"/><Relationship Id="rId5" Type="http://schemas.openxmlformats.org/officeDocument/2006/relationships/image" Target="../media/image63.png"/><Relationship Id="rId15" Type="http://schemas.openxmlformats.org/officeDocument/2006/relationships/customXml" Target="../ink/ink52.xml"/><Relationship Id="rId10" Type="http://schemas.openxmlformats.org/officeDocument/2006/relationships/image" Target="../media/image66.png"/><Relationship Id="rId19" Type="http://schemas.openxmlformats.org/officeDocument/2006/relationships/customXml" Target="../ink/ink54.xml"/><Relationship Id="rId4" Type="http://schemas.openxmlformats.org/officeDocument/2006/relationships/image" Target="../media/image62.png"/><Relationship Id="rId9" Type="http://schemas.openxmlformats.org/officeDocument/2006/relationships/customXml" Target="../ink/ink49.xml"/><Relationship Id="rId14" Type="http://schemas.openxmlformats.org/officeDocument/2006/relationships/image" Target="../media/image6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18.png"/><Relationship Id="rId18" Type="http://schemas.openxmlformats.org/officeDocument/2006/relationships/customXml" Target="../ink/ink16.xml"/><Relationship Id="rId3" Type="http://schemas.openxmlformats.org/officeDocument/2006/relationships/image" Target="../media/image13.png"/><Relationship Id="rId21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customXml" Target="../ink/ink13.xml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customXml" Target="../ink/ink15.xml"/><Relationship Id="rId20" Type="http://schemas.openxmlformats.org/officeDocument/2006/relationships/customXml" Target="../ink/ink1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.xm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10" Type="http://schemas.openxmlformats.org/officeDocument/2006/relationships/customXml" Target="../ink/ink12.xml"/><Relationship Id="rId19" Type="http://schemas.openxmlformats.org/officeDocument/2006/relationships/image" Target="../media/image21.png"/><Relationship Id="rId4" Type="http://schemas.openxmlformats.org/officeDocument/2006/relationships/customXml" Target="../ink/ink9.xml"/><Relationship Id="rId9" Type="http://schemas.openxmlformats.org/officeDocument/2006/relationships/image" Target="../media/image16.png"/><Relationship Id="rId14" Type="http://schemas.openxmlformats.org/officeDocument/2006/relationships/customXml" Target="../ink/ink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customXml" Target="../ink/ink19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4.xml"/><Relationship Id="rId18" Type="http://schemas.openxmlformats.org/officeDocument/2006/relationships/image" Target="../media/image35.png"/><Relationship Id="rId26" Type="http://schemas.openxmlformats.org/officeDocument/2006/relationships/customXml" Target="../ink/ink30.xml"/><Relationship Id="rId21" Type="http://schemas.openxmlformats.org/officeDocument/2006/relationships/customXml" Target="../ink/ink28.xml"/><Relationship Id="rId34" Type="http://schemas.openxmlformats.org/officeDocument/2006/relationships/customXml" Target="../ink/ink34.xml"/><Relationship Id="rId7" Type="http://schemas.openxmlformats.org/officeDocument/2006/relationships/customXml" Target="../ink/ink21.xml"/><Relationship Id="rId12" Type="http://schemas.openxmlformats.org/officeDocument/2006/relationships/image" Target="../media/image32.png"/><Relationship Id="rId17" Type="http://schemas.openxmlformats.org/officeDocument/2006/relationships/customXml" Target="../ink/ink26.xml"/><Relationship Id="rId25" Type="http://schemas.openxmlformats.org/officeDocument/2006/relationships/image" Target="../media/image39.png"/><Relationship Id="rId33" Type="http://schemas.openxmlformats.org/officeDocument/2006/relationships/image" Target="../media/image43.png"/><Relationship Id="rId2" Type="http://schemas.openxmlformats.org/officeDocument/2006/relationships/image" Target="../media/image26.png"/><Relationship Id="rId16" Type="http://schemas.openxmlformats.org/officeDocument/2006/relationships/image" Target="../media/image34.png"/><Relationship Id="rId20" Type="http://schemas.openxmlformats.org/officeDocument/2006/relationships/image" Target="../media/image36.png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customXml" Target="../ink/ink23.xml"/><Relationship Id="rId24" Type="http://schemas.openxmlformats.org/officeDocument/2006/relationships/customXml" Target="../ink/ink29.xml"/><Relationship Id="rId32" Type="http://schemas.openxmlformats.org/officeDocument/2006/relationships/customXml" Target="../ink/ink33.xml"/><Relationship Id="rId37" Type="http://schemas.openxmlformats.org/officeDocument/2006/relationships/image" Target="../media/image45.png"/><Relationship Id="rId5" Type="http://schemas.openxmlformats.org/officeDocument/2006/relationships/customXml" Target="../ink/ink20.xml"/><Relationship Id="rId15" Type="http://schemas.openxmlformats.org/officeDocument/2006/relationships/customXml" Target="../ink/ink25.xml"/><Relationship Id="rId23" Type="http://schemas.openxmlformats.org/officeDocument/2006/relationships/image" Target="../media/image38.png"/><Relationship Id="rId28" Type="http://schemas.openxmlformats.org/officeDocument/2006/relationships/customXml" Target="../ink/ink31.xml"/><Relationship Id="rId36" Type="http://schemas.openxmlformats.org/officeDocument/2006/relationships/customXml" Target="../ink/ink35.xml"/><Relationship Id="rId10" Type="http://schemas.openxmlformats.org/officeDocument/2006/relationships/image" Target="../media/image31.png"/><Relationship Id="rId19" Type="http://schemas.openxmlformats.org/officeDocument/2006/relationships/customXml" Target="../ink/ink27.xml"/><Relationship Id="rId31" Type="http://schemas.openxmlformats.org/officeDocument/2006/relationships/image" Target="../media/image42.png"/><Relationship Id="rId4" Type="http://schemas.openxmlformats.org/officeDocument/2006/relationships/image" Target="../media/image28.png"/><Relationship Id="rId9" Type="http://schemas.openxmlformats.org/officeDocument/2006/relationships/customXml" Target="../ink/ink22.xml"/><Relationship Id="rId14" Type="http://schemas.openxmlformats.org/officeDocument/2006/relationships/image" Target="../media/image33.png"/><Relationship Id="rId22" Type="http://schemas.openxmlformats.org/officeDocument/2006/relationships/image" Target="../media/image37.png"/><Relationship Id="rId27" Type="http://schemas.openxmlformats.org/officeDocument/2006/relationships/image" Target="../media/image40.png"/><Relationship Id="rId30" Type="http://schemas.openxmlformats.org/officeDocument/2006/relationships/customXml" Target="../ink/ink32.xml"/><Relationship Id="rId35" Type="http://schemas.openxmlformats.org/officeDocument/2006/relationships/image" Target="../media/image44.png"/><Relationship Id="rId8" Type="http://schemas.openxmlformats.org/officeDocument/2006/relationships/image" Target="../media/image30.png"/><Relationship Id="rId3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7.xml"/><Relationship Id="rId5" Type="http://schemas.openxmlformats.org/officeDocument/2006/relationships/image" Target="../media/image49.png"/><Relationship Id="rId10" Type="http://schemas.openxmlformats.org/officeDocument/2006/relationships/image" Target="../media/image52.png"/><Relationship Id="rId4" Type="http://schemas.openxmlformats.org/officeDocument/2006/relationships/customXml" Target="../ink/ink36.xml"/><Relationship Id="rId9" Type="http://schemas.openxmlformats.org/officeDocument/2006/relationships/customXml" Target="../ink/ink3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13" Type="http://schemas.openxmlformats.org/officeDocument/2006/relationships/customXml" Target="../ink/ink43.xml"/><Relationship Id="rId18" Type="http://schemas.openxmlformats.org/officeDocument/2006/relationships/image" Target="../media/image61.png"/><Relationship Id="rId3" Type="http://schemas.openxmlformats.org/officeDocument/2006/relationships/image" Target="../media/image53.png"/><Relationship Id="rId21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58.png"/><Relationship Id="rId17" Type="http://schemas.openxmlformats.org/officeDocument/2006/relationships/customXml" Target="../ink/ink45.xml"/><Relationship Id="rId2" Type="http://schemas.openxmlformats.org/officeDocument/2006/relationships/customXml" Target="../ink/ink39.xml"/><Relationship Id="rId16" Type="http://schemas.openxmlformats.org/officeDocument/2006/relationships/image" Target="../media/image60.png"/><Relationship Id="rId20" Type="http://schemas.openxmlformats.org/officeDocument/2006/relationships/customXml" Target="../ink/ink4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0.xml"/><Relationship Id="rId11" Type="http://schemas.openxmlformats.org/officeDocument/2006/relationships/customXml" Target="../ink/ink42.xml"/><Relationship Id="rId5" Type="http://schemas.openxmlformats.org/officeDocument/2006/relationships/image" Target="../media/image55.png"/><Relationship Id="rId15" Type="http://schemas.openxmlformats.org/officeDocument/2006/relationships/customXml" Target="../ink/ink44.xml"/><Relationship Id="rId10" Type="http://schemas.openxmlformats.org/officeDocument/2006/relationships/image" Target="../media/image47.png"/><Relationship Id="rId19" Type="http://schemas.openxmlformats.org/officeDocument/2006/relationships/image" Target="../media/image51.png"/><Relationship Id="rId4" Type="http://schemas.openxmlformats.org/officeDocument/2006/relationships/image" Target="../media/image54.png"/><Relationship Id="rId9" Type="http://schemas.openxmlformats.org/officeDocument/2006/relationships/image" Target="../media/image57.png"/><Relationship Id="rId14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773C2CB-3676-6452-F427-E7344291F3C4}"/>
              </a:ext>
            </a:extLst>
          </p:cNvPr>
          <p:cNvSpPr/>
          <p:nvPr/>
        </p:nvSpPr>
        <p:spPr>
          <a:xfrm>
            <a:off x="2185463" y="885317"/>
            <a:ext cx="734278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CARGA MUERTA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B0A4FC1-85DD-5DC7-3B51-F9552F839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750" y="2646181"/>
            <a:ext cx="7697897" cy="258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09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A62DD985-A003-F6AF-5C2E-B836A6A6DA99}"/>
                  </a:ext>
                </a:extLst>
              </p14:cNvPr>
              <p14:cNvContentPartPr/>
              <p14:nvPr/>
            </p14:nvContentPartPr>
            <p14:xfrm>
              <a:off x="3713234" y="2587708"/>
              <a:ext cx="360" cy="3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A62DD985-A003-F6AF-5C2E-B836A6A6DA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9594" y="2480068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4FCFB055-DE50-9468-BCB6-61A914DD1BC8}"/>
              </a:ext>
            </a:extLst>
          </p:cNvPr>
          <p:cNvSpPr txBox="1"/>
          <p:nvPr/>
        </p:nvSpPr>
        <p:spPr>
          <a:xfrm>
            <a:off x="388924" y="2264542"/>
            <a:ext cx="1918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ENTREPISO COMERCIAL PARA OFICINAS  </a:t>
            </a:r>
            <a:endParaRPr lang="es-GT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5509EC6-B79C-6435-7211-16E830955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314" y="742909"/>
            <a:ext cx="7909085" cy="1844799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E76387CA-C459-6D06-BC42-61D2F3A8C248}"/>
              </a:ext>
            </a:extLst>
          </p:cNvPr>
          <p:cNvGrpSpPr/>
          <p:nvPr/>
        </p:nvGrpSpPr>
        <p:grpSpPr>
          <a:xfrm>
            <a:off x="2307101" y="2714317"/>
            <a:ext cx="7243449" cy="3400774"/>
            <a:chOff x="0" y="0"/>
            <a:chExt cx="7068536" cy="3658111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270E246-0325-4676-BF26-F11394D5F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7068536" cy="3658111"/>
            </a:xfrm>
            <a:prstGeom prst="rect">
              <a:avLst/>
            </a:prstGeom>
          </p:spPr>
        </p:pic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7637C444-C015-4A1B-8498-D14F40988B52}"/>
                </a:ext>
              </a:extLst>
            </p:cNvPr>
            <p:cNvSpPr/>
            <p:nvPr/>
          </p:nvSpPr>
          <p:spPr>
            <a:xfrm>
              <a:off x="102054" y="515711"/>
              <a:ext cx="6653893" cy="32657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s-GT" sz="1100"/>
                <a:t>v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A5346E97-17D2-443F-B507-558C81067325}"/>
                </a:ext>
              </a:extLst>
            </p:cNvPr>
            <p:cNvSpPr/>
            <p:nvPr/>
          </p:nvSpPr>
          <p:spPr>
            <a:xfrm>
              <a:off x="63954" y="790575"/>
              <a:ext cx="6653893" cy="32657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s-GT" sz="1100"/>
                <a:t>vc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2324622A-9E22-4906-85AA-51D9EC9AA62B}"/>
                </a:ext>
              </a:extLst>
            </p:cNvPr>
            <p:cNvSpPr/>
            <p:nvPr/>
          </p:nvSpPr>
          <p:spPr>
            <a:xfrm>
              <a:off x="93890" y="3160940"/>
              <a:ext cx="6653893" cy="32657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s-GT" sz="1100"/>
                <a:t>v</a:t>
              </a:r>
            </a:p>
          </p:txBody>
        </p:sp>
      </p:grpSp>
      <p:pic>
        <p:nvPicPr>
          <p:cNvPr id="12" name="Imagen 11">
            <a:extLst>
              <a:ext uri="{FF2B5EF4-FFF2-40B4-BE49-F238E27FC236}">
                <a16:creationId xmlns:a16="http://schemas.microsoft.com/office/drawing/2014/main" id="{688B9371-DC8D-26D9-3D6A-FE490DC5EB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3436" y="4029171"/>
            <a:ext cx="3646149" cy="15540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C0CD9E85-82B2-2DDF-F355-2D7ADA265F67}"/>
                  </a:ext>
                </a:extLst>
              </p14:cNvPr>
              <p14:cNvContentPartPr/>
              <p14:nvPr/>
            </p14:nvContentPartPr>
            <p14:xfrm>
              <a:off x="6751994" y="4823668"/>
              <a:ext cx="2670480" cy="200880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C0CD9E85-82B2-2DDF-F355-2D7ADA265F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98354" y="4715668"/>
                <a:ext cx="277812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6BB21A73-7ADE-C7D2-215A-5E34CE5CFBC0}"/>
                  </a:ext>
                </a:extLst>
              </p14:cNvPr>
              <p14:cNvContentPartPr/>
              <p14:nvPr/>
            </p14:nvContentPartPr>
            <p14:xfrm>
              <a:off x="3428834" y="1212508"/>
              <a:ext cx="2138760" cy="73872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6BB21A73-7ADE-C7D2-215A-5E34CE5CFBC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74834" y="1104508"/>
                <a:ext cx="2246400" cy="9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32F62BCF-C656-524A-3899-E7A2020D9A78}"/>
                  </a:ext>
                </a:extLst>
              </p14:cNvPr>
              <p14:cNvContentPartPr/>
              <p14:nvPr/>
            </p14:nvContentPartPr>
            <p14:xfrm>
              <a:off x="2841314" y="3389788"/>
              <a:ext cx="1985400" cy="11016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32F62BCF-C656-524A-3899-E7A2020D9A7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87674" y="3281788"/>
                <a:ext cx="209304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5189F8F1-226D-DB95-BE1C-9FAD6F8A40C9}"/>
                  </a:ext>
                </a:extLst>
              </p14:cNvPr>
              <p14:cNvContentPartPr/>
              <p14:nvPr/>
            </p14:nvContentPartPr>
            <p14:xfrm>
              <a:off x="2996114" y="3600748"/>
              <a:ext cx="1527480" cy="158040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5189F8F1-226D-DB95-BE1C-9FAD6F8A40C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42474" y="3492748"/>
                <a:ext cx="163512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65D5247B-FA7C-3FC5-40E8-3C008D74DCA3}"/>
                  </a:ext>
                </a:extLst>
              </p14:cNvPr>
              <p14:cNvContentPartPr/>
              <p14:nvPr/>
            </p14:nvContentPartPr>
            <p14:xfrm>
              <a:off x="2925914" y="5547628"/>
              <a:ext cx="2635560" cy="376200"/>
            </p14:xfrm>
          </p:contentPart>
        </mc:Choice>
        <mc:Fallback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65D5247B-FA7C-3FC5-40E8-3C008D74DCA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72274" y="5439988"/>
                <a:ext cx="2743200" cy="5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87B55031-A7EC-2641-7974-BE618638E383}"/>
                  </a:ext>
                </a:extLst>
              </p14:cNvPr>
              <p14:cNvContentPartPr/>
              <p14:nvPr/>
            </p14:nvContentPartPr>
            <p14:xfrm>
              <a:off x="6878714" y="3390868"/>
              <a:ext cx="649080" cy="383040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87B55031-A7EC-2641-7974-BE618638E38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24714" y="3282868"/>
                <a:ext cx="756720" cy="5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CD5D7EA8-8EC1-C59F-D07D-D4E0B8775A8E}"/>
                  </a:ext>
                </a:extLst>
              </p14:cNvPr>
              <p14:cNvContentPartPr/>
              <p14:nvPr/>
            </p14:nvContentPartPr>
            <p14:xfrm>
              <a:off x="7216034" y="5750308"/>
              <a:ext cx="511920" cy="115920"/>
            </p14:xfrm>
          </p:contentPart>
        </mc:Choice>
        <mc:Fallback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CD5D7EA8-8EC1-C59F-D07D-D4E0B8775A8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62394" y="5642668"/>
                <a:ext cx="619560" cy="33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6069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0116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5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5CC78-0724-AFBA-2A6B-E43E05A18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B86958E-19A2-BAAE-6732-083736AFF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41" y="592298"/>
            <a:ext cx="6718594" cy="2586999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3217C16E-BF2E-422A-948F-DA44FEA45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38" y="4458757"/>
            <a:ext cx="9248124" cy="122951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8B2558D-8B0C-067F-7725-A733B2EF9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944" y="3200401"/>
            <a:ext cx="7146387" cy="95660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2952468A-C560-38C5-4C4F-79B0800574F4}"/>
                  </a:ext>
                </a:extLst>
              </p14:cNvPr>
              <p14:cNvContentPartPr/>
              <p14:nvPr/>
            </p14:nvContentPartPr>
            <p14:xfrm>
              <a:off x="8918474" y="5358628"/>
              <a:ext cx="758880" cy="29916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2952468A-C560-38C5-4C4F-79B0800574F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64834" y="5250988"/>
                <a:ext cx="86652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4B77D5E3-6B45-7462-AE9D-07E9BE1F2CC3}"/>
                  </a:ext>
                </a:extLst>
              </p14:cNvPr>
              <p14:cNvContentPartPr/>
              <p14:nvPr/>
            </p14:nvContentPartPr>
            <p14:xfrm>
              <a:off x="3690194" y="3442708"/>
              <a:ext cx="317160" cy="49644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4B77D5E3-6B45-7462-AE9D-07E9BE1F2CC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36554" y="3335068"/>
                <a:ext cx="424800" cy="71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C95C7353-F43F-79E2-5531-64419C89ED7E}"/>
                  </a:ext>
                </a:extLst>
              </p14:cNvPr>
              <p14:cNvContentPartPr/>
              <p14:nvPr/>
            </p14:nvContentPartPr>
            <p14:xfrm>
              <a:off x="5669114" y="1503388"/>
              <a:ext cx="1413000" cy="32832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C95C7353-F43F-79E2-5531-64419C89ED7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15114" y="1395748"/>
                <a:ext cx="152064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CEAF018B-1089-F168-6E5A-378F53A2A3B5}"/>
                  </a:ext>
                </a:extLst>
              </p14:cNvPr>
              <p14:cNvContentPartPr/>
              <p14:nvPr/>
            </p14:nvContentPartPr>
            <p14:xfrm>
              <a:off x="3995114" y="1652788"/>
              <a:ext cx="5032080" cy="376380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CEAF018B-1089-F168-6E5A-378F53A2A3B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88994" y="1646668"/>
                <a:ext cx="5044320" cy="377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313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DF7925B-F57B-D44B-A607-82ABA37C5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19" y="645053"/>
            <a:ext cx="7697897" cy="258699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18D0860-3EFF-7111-07BD-7CCA1C882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809" y="3232052"/>
            <a:ext cx="8981050" cy="26384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55883A5F-F48D-C6BF-E23A-7128CC702285}"/>
                  </a:ext>
                </a:extLst>
              </p14:cNvPr>
              <p14:cNvContentPartPr/>
              <p14:nvPr/>
            </p14:nvContentPartPr>
            <p14:xfrm>
              <a:off x="2940674" y="1783828"/>
              <a:ext cx="5430960" cy="27396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55883A5F-F48D-C6BF-E23A-7128CC7022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86674" y="1676188"/>
                <a:ext cx="553860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8BC559B4-7D36-F2FE-894D-7A2420570870}"/>
                  </a:ext>
                </a:extLst>
              </p14:cNvPr>
              <p14:cNvContentPartPr/>
              <p14:nvPr/>
            </p14:nvContentPartPr>
            <p14:xfrm>
              <a:off x="8918834" y="5227228"/>
              <a:ext cx="16920" cy="2016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8BC559B4-7D36-F2FE-894D-7A242057087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64834" y="5119228"/>
                <a:ext cx="1245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431C053D-66A9-7102-46D4-CC7BA717A2AA}"/>
                  </a:ext>
                </a:extLst>
              </p14:cNvPr>
              <p14:cNvContentPartPr/>
              <p14:nvPr/>
            </p14:nvContentPartPr>
            <p14:xfrm>
              <a:off x="841514" y="4925908"/>
              <a:ext cx="8119440" cy="51696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431C053D-66A9-7102-46D4-CC7BA717A2A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7514" y="4817908"/>
                <a:ext cx="8227080" cy="73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96935B0C-0848-BDE6-63D9-E8F8708D0E08}"/>
                  </a:ext>
                </a:extLst>
              </p14:cNvPr>
              <p14:cNvContentPartPr/>
              <p14:nvPr/>
            </p14:nvContentPartPr>
            <p14:xfrm>
              <a:off x="826754" y="1898668"/>
              <a:ext cx="8476200" cy="374796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96935B0C-0848-BDE6-63D9-E8F8708D0E0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0634" y="1892548"/>
                <a:ext cx="8488440" cy="376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5758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948551E-50F0-C939-72B5-86A081B5D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042" y="532511"/>
            <a:ext cx="7697897" cy="250611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717F77-642D-6E9E-5F91-DDA71ACF9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480" y="2307756"/>
            <a:ext cx="7060814" cy="9278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C3ABB7A-D51C-ED0E-E4ED-85284D83D77C}"/>
              </a:ext>
            </a:extLst>
          </p:cNvPr>
          <p:cNvSpPr txBox="1"/>
          <p:nvPr/>
        </p:nvSpPr>
        <p:spPr>
          <a:xfrm>
            <a:off x="1674055" y="3756073"/>
            <a:ext cx="712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Asumir que en la cara inferior de la losa hay un repello, podemos utilizar  un peso especifico  de 2,200 y que sea de medio </a:t>
            </a:r>
            <a:r>
              <a:rPr lang="es-ES" dirty="0" err="1"/>
              <a:t>centimetro</a:t>
            </a:r>
            <a:r>
              <a:rPr lang="es-ES" dirty="0"/>
              <a:t> (0.5 cm ) </a:t>
            </a:r>
            <a:endParaRPr lang="es-GT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AE720BDC-57A5-5506-1A3B-017650F1EE69}"/>
                  </a:ext>
                </a:extLst>
              </p14:cNvPr>
              <p14:cNvContentPartPr/>
              <p14:nvPr/>
            </p14:nvContentPartPr>
            <p14:xfrm>
              <a:off x="2322914" y="2010988"/>
              <a:ext cx="6300360" cy="1440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AE720BDC-57A5-5506-1A3B-017650F1EE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9274" y="1903348"/>
                <a:ext cx="640800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D9DFC6B6-8DF5-EC51-912A-6D439365F2B7}"/>
                  </a:ext>
                </a:extLst>
              </p14:cNvPr>
              <p14:cNvContentPartPr/>
              <p14:nvPr/>
            </p14:nvContentPartPr>
            <p14:xfrm>
              <a:off x="2441714" y="2656828"/>
              <a:ext cx="5497200" cy="39024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D9DFC6B6-8DF5-EC51-912A-6D439365F2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88074" y="2549188"/>
                <a:ext cx="560484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77D08A8A-7324-DF58-EFC5-5476BA769454}"/>
                  </a:ext>
                </a:extLst>
              </p14:cNvPr>
              <p14:cNvContentPartPr/>
              <p14:nvPr/>
            </p14:nvContentPartPr>
            <p14:xfrm>
              <a:off x="3699554" y="3914308"/>
              <a:ext cx="1002240" cy="40896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77D08A8A-7324-DF58-EFC5-5476BA76945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45914" y="3806308"/>
                <a:ext cx="1109880" cy="6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4C0CB501-D0A1-6BF2-1B3D-F2BA39C56F77}"/>
                  </a:ext>
                </a:extLst>
              </p14:cNvPr>
              <p14:cNvContentPartPr/>
              <p14:nvPr/>
            </p14:nvContentPartPr>
            <p14:xfrm>
              <a:off x="5824994" y="4021948"/>
              <a:ext cx="2271960" cy="383400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4C0CB501-D0A1-6BF2-1B3D-F2BA39C56F7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71354" y="3913948"/>
                <a:ext cx="2379600" cy="59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A17255C5-208E-3B95-4C52-3959BBEAC9E7}"/>
                  </a:ext>
                </a:extLst>
              </p14:cNvPr>
              <p14:cNvContentPartPr/>
              <p14:nvPr/>
            </p14:nvContentPartPr>
            <p14:xfrm>
              <a:off x="1811714" y="1968868"/>
              <a:ext cx="637920" cy="915120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A17255C5-208E-3B95-4C52-3959BBEAC9E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05594" y="1962748"/>
                <a:ext cx="650160" cy="9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445B516B-24D2-0D86-DD23-28DB7D0BB2F8}"/>
                  </a:ext>
                </a:extLst>
              </p14:cNvPr>
              <p14:cNvContentPartPr/>
              <p14:nvPr/>
            </p14:nvContentPartPr>
            <p14:xfrm>
              <a:off x="6780074" y="3347668"/>
              <a:ext cx="563040" cy="745920"/>
            </p14:xfrm>
          </p:contentPart>
        </mc:Choice>
        <mc:Fallback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445B516B-24D2-0D86-DD23-28DB7D0BB2F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73954" y="3341548"/>
                <a:ext cx="575280" cy="75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BAF949CE-4082-E23C-C153-1492FC1191A8}"/>
                  </a:ext>
                </a:extLst>
              </p14:cNvPr>
              <p14:cNvContentPartPr/>
              <p14:nvPr/>
            </p14:nvContentPartPr>
            <p14:xfrm>
              <a:off x="7056914" y="3965068"/>
              <a:ext cx="1255680" cy="567720"/>
            </p14:xfrm>
          </p:contentPart>
        </mc:Choice>
        <mc:Fallback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BAF949CE-4082-E23C-C153-1492FC1191A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50794" y="3958948"/>
                <a:ext cx="1267920" cy="57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upo 26">
            <a:extLst>
              <a:ext uri="{FF2B5EF4-FFF2-40B4-BE49-F238E27FC236}">
                <a16:creationId xmlns:a16="http://schemas.microsoft.com/office/drawing/2014/main" id="{17AE2DFC-CA71-DA76-01D7-D752042C7468}"/>
              </a:ext>
            </a:extLst>
          </p:cNvPr>
          <p:cNvGrpSpPr/>
          <p:nvPr/>
        </p:nvGrpSpPr>
        <p:grpSpPr>
          <a:xfrm>
            <a:off x="3681554" y="3192868"/>
            <a:ext cx="2789640" cy="1368720"/>
            <a:chOff x="3681554" y="3192868"/>
            <a:chExt cx="2789640" cy="136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F1D6CAC0-026F-320E-471C-4DDFADF47276}"/>
                    </a:ext>
                  </a:extLst>
                </p14:cNvPr>
                <p14:cNvContentPartPr/>
                <p14:nvPr/>
              </p14:nvContentPartPr>
              <p14:xfrm>
                <a:off x="4332074" y="3192868"/>
                <a:ext cx="2139120" cy="707400"/>
              </p14:xfrm>
            </p:contentPart>
          </mc:Choice>
          <mc:Fallback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F1D6CAC0-026F-320E-471C-4DDFADF4727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25954" y="3186748"/>
                  <a:ext cx="2151360" cy="71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4BACDA26-D020-B56A-7D19-EEBC789E7CF6}"/>
                    </a:ext>
                  </a:extLst>
                </p14:cNvPr>
                <p14:cNvContentPartPr/>
                <p14:nvPr/>
              </p14:nvContentPartPr>
              <p14:xfrm>
                <a:off x="3681554" y="3837988"/>
                <a:ext cx="922320" cy="723600"/>
              </p14:xfrm>
            </p:contentPart>
          </mc:Choice>
          <mc:Fallback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4BACDA26-D020-B56A-7D19-EEBC789E7CF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75434" y="3831868"/>
                  <a:ext cx="934560" cy="735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3856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22B9AEA8-DFF7-E4DB-8E6D-6D9120D4F775}"/>
                  </a:ext>
                </a:extLst>
              </p14:cNvPr>
              <p14:cNvContentPartPr/>
              <p14:nvPr/>
            </p14:nvContentPartPr>
            <p14:xfrm>
              <a:off x="3178994" y="1082548"/>
              <a:ext cx="360" cy="3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22B9AEA8-DFF7-E4DB-8E6D-6D9120D4F7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2874" y="1076428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A6466D27-50C0-56DD-FC73-EE4BE9929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152" y="1482336"/>
            <a:ext cx="8323558" cy="131713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28EE66C-C4DE-68F0-5F2A-203050C5B5BD}"/>
              </a:ext>
            </a:extLst>
          </p:cNvPr>
          <p:cNvSpPr txBox="1"/>
          <p:nvPr/>
        </p:nvSpPr>
        <p:spPr>
          <a:xfrm>
            <a:off x="2391506" y="3429000"/>
            <a:ext cx="3348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b="1" dirty="0"/>
              <a:t>Estimar unos  15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BB23C50E-B837-547B-5BEF-88558E76DA46}"/>
                  </a:ext>
                </a:extLst>
              </p14:cNvPr>
              <p14:cNvContentPartPr/>
              <p14:nvPr/>
            </p14:nvContentPartPr>
            <p14:xfrm>
              <a:off x="970394" y="1827028"/>
              <a:ext cx="7740000" cy="202644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BB23C50E-B837-547B-5BEF-88558E76DA4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6754" y="1719388"/>
                <a:ext cx="7847640" cy="224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4954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17113A1-A832-88A5-46BE-0D9FCA096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704" y="596841"/>
            <a:ext cx="7992342" cy="141483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CF1D4F3-D6D1-525F-8F02-A7335B0BEAA7}"/>
              </a:ext>
            </a:extLst>
          </p:cNvPr>
          <p:cNvSpPr txBox="1"/>
          <p:nvPr/>
        </p:nvSpPr>
        <p:spPr>
          <a:xfrm>
            <a:off x="829995" y="2405575"/>
            <a:ext cx="38264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b="1" dirty="0"/>
              <a:t>Carga por pañuelos (pendientes)</a:t>
            </a:r>
          </a:p>
          <a:p>
            <a:r>
              <a:rPr lang="es-GT" dirty="0"/>
              <a:t>Pendiente </a:t>
            </a:r>
            <a:r>
              <a:rPr lang="es-GT" dirty="0" err="1"/>
              <a:t>minima</a:t>
            </a:r>
            <a:r>
              <a:rPr lang="es-GT" dirty="0"/>
              <a:t> para pañuelos superficie rugosa 1% y superficie lisa 0.5%</a:t>
            </a:r>
          </a:p>
          <a:p>
            <a:endParaRPr lang="es-GT" dirty="0">
              <a:solidFill>
                <a:schemeClr val="dk1"/>
              </a:solidFill>
            </a:endParaRPr>
          </a:p>
          <a:p>
            <a:r>
              <a:rPr lang="es-GT" dirty="0">
                <a:solidFill>
                  <a:schemeClr val="dk1"/>
                </a:solidFill>
              </a:rPr>
              <a:t>Espesor promedio en </a:t>
            </a:r>
            <a:r>
              <a:rPr lang="es-GT" dirty="0" err="1">
                <a:solidFill>
                  <a:schemeClr val="dk1"/>
                </a:solidFill>
              </a:rPr>
              <a:t>funcion</a:t>
            </a:r>
            <a:r>
              <a:rPr lang="es-GT" dirty="0">
                <a:solidFill>
                  <a:schemeClr val="dk1"/>
                </a:solidFill>
              </a:rPr>
              <a:t> de la pendiente, para que se puedan drenar las aguas pluviales, SE CONSIDERAN LOS PAÑUELOS</a:t>
            </a:r>
          </a:p>
          <a:p>
            <a:endParaRPr lang="es-GT" dirty="0">
              <a:solidFill>
                <a:schemeClr val="dk1"/>
              </a:solidFill>
            </a:endParaRPr>
          </a:p>
          <a:p>
            <a:r>
              <a:rPr lang="es-GT" dirty="0">
                <a:solidFill>
                  <a:schemeClr val="dk1"/>
                </a:solidFill>
              </a:rPr>
              <a:t>Estimamos 4cm y un peso especifico de 1.5</a:t>
            </a:r>
            <a:r>
              <a:rPr lang="es-GT" dirty="0"/>
              <a:t> </a:t>
            </a:r>
          </a:p>
          <a:p>
            <a:endParaRPr lang="es-GT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84AB6BD-B06C-ACD2-D8BD-2452063BE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837" y="2531714"/>
            <a:ext cx="6123933" cy="179457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98184DB-583C-8734-4040-23014BD10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412" y="4541171"/>
            <a:ext cx="3222875" cy="155772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46CB69B5-FAF6-6829-18F0-EDCA22184447}"/>
                  </a:ext>
                </a:extLst>
              </p14:cNvPr>
              <p14:cNvContentPartPr/>
              <p14:nvPr/>
            </p14:nvContentPartPr>
            <p14:xfrm>
              <a:off x="3193034" y="884908"/>
              <a:ext cx="5920920" cy="25560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46CB69B5-FAF6-6829-18F0-EDCA2218444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39034" y="776908"/>
                <a:ext cx="6028560" cy="4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24943362-E704-4135-F8D0-D30800949EC1}"/>
                  </a:ext>
                </a:extLst>
              </p14:cNvPr>
              <p14:cNvContentPartPr/>
              <p14:nvPr/>
            </p14:nvContentPartPr>
            <p14:xfrm>
              <a:off x="916034" y="970588"/>
              <a:ext cx="3079800" cy="180324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24943362-E704-4135-F8D0-D30800949EC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2034" y="862588"/>
                <a:ext cx="3187440" cy="20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9C862FF5-EB08-C55A-9254-DB21FC29F70F}"/>
                  </a:ext>
                </a:extLst>
              </p14:cNvPr>
              <p14:cNvContentPartPr/>
              <p14:nvPr/>
            </p14:nvContentPartPr>
            <p14:xfrm>
              <a:off x="3474194" y="1081828"/>
              <a:ext cx="5542560" cy="185760"/>
            </p14:xfrm>
          </p:contentPart>
        </mc:Choice>
        <mc:Fallback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9C862FF5-EB08-C55A-9254-DB21FC29F70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20194" y="973828"/>
                <a:ext cx="565020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64850A2C-92D6-9691-5CBC-99C8C382F9CE}"/>
                  </a:ext>
                </a:extLst>
              </p14:cNvPr>
              <p14:cNvContentPartPr/>
              <p14:nvPr/>
            </p14:nvContentPartPr>
            <p14:xfrm>
              <a:off x="5704394" y="1167148"/>
              <a:ext cx="4789080" cy="1689120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64850A2C-92D6-9691-5CBC-99C8C382F9C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50394" y="1059508"/>
                <a:ext cx="4896720" cy="19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F47B5FF8-DC1B-C759-B192-A7318803DA34}"/>
                  </a:ext>
                </a:extLst>
              </p14:cNvPr>
              <p14:cNvContentPartPr/>
              <p14:nvPr/>
            </p14:nvContentPartPr>
            <p14:xfrm>
              <a:off x="6498914" y="2461348"/>
              <a:ext cx="360" cy="360"/>
            </p14:xfrm>
          </p:contentPart>
        </mc:Choice>
        <mc:Fallback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F47B5FF8-DC1B-C759-B192-A7318803DA3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45274" y="235334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8FF8B059-6D46-44D0-965F-29E07594D228}"/>
                  </a:ext>
                </a:extLst>
              </p14:cNvPr>
              <p14:cNvContentPartPr/>
              <p14:nvPr/>
            </p14:nvContentPartPr>
            <p14:xfrm>
              <a:off x="6498914" y="2545948"/>
              <a:ext cx="632880" cy="42840"/>
            </p14:xfrm>
          </p:contentPart>
        </mc:Choice>
        <mc:Fallback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8FF8B059-6D46-44D0-965F-29E07594D22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445274" y="2437948"/>
                <a:ext cx="74052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E6768A19-E243-60C4-FDAC-6784A9E96B7B}"/>
                  </a:ext>
                </a:extLst>
              </p14:cNvPr>
              <p14:cNvContentPartPr/>
              <p14:nvPr/>
            </p14:nvContentPartPr>
            <p14:xfrm>
              <a:off x="3319394" y="1434628"/>
              <a:ext cx="3946320" cy="144000"/>
            </p14:xfrm>
          </p:contentPart>
        </mc:Choice>
        <mc:Fallback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E6768A19-E243-60C4-FDAC-6784A9E96B7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65754" y="1326628"/>
                <a:ext cx="405396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A6223D9E-5799-588C-81F6-437A032F2A18}"/>
                  </a:ext>
                </a:extLst>
              </p14:cNvPr>
              <p14:cNvContentPartPr/>
              <p14:nvPr/>
            </p14:nvContentPartPr>
            <p14:xfrm>
              <a:off x="3587954" y="1390348"/>
              <a:ext cx="5035320" cy="87840"/>
            </p14:xfrm>
          </p:contentPart>
        </mc:Choice>
        <mc:Fallback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A6223D9E-5799-588C-81F6-437A032F2A1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534314" y="1282348"/>
                <a:ext cx="514296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2D91B2FA-7A26-E3AA-50EE-C0F456F28937}"/>
                  </a:ext>
                </a:extLst>
              </p14:cNvPr>
              <p14:cNvContentPartPr/>
              <p14:nvPr/>
            </p14:nvContentPartPr>
            <p14:xfrm>
              <a:off x="3332714" y="1406548"/>
              <a:ext cx="5288760" cy="3899520"/>
            </p14:xfrm>
          </p:contentPart>
        </mc:Choice>
        <mc:Fallback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2D91B2FA-7A26-E3AA-50EE-C0F456F2893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79074" y="1298548"/>
                <a:ext cx="5396400" cy="411516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Imagen 24">
            <a:extLst>
              <a:ext uri="{FF2B5EF4-FFF2-40B4-BE49-F238E27FC236}">
                <a16:creationId xmlns:a16="http://schemas.microsoft.com/office/drawing/2014/main" id="{8F52C948-087F-049A-4471-A6B17D8925DD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21684" y="5721524"/>
            <a:ext cx="5905019" cy="53963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6" name="Entrada de lápiz 25">
                <a:extLst>
                  <a:ext uri="{FF2B5EF4-FFF2-40B4-BE49-F238E27FC236}">
                    <a16:creationId xmlns:a16="http://schemas.microsoft.com/office/drawing/2014/main" id="{77BEC11D-2161-B3E9-E042-A8079671044B}"/>
                  </a:ext>
                </a:extLst>
              </p14:cNvPr>
              <p14:cNvContentPartPr/>
              <p14:nvPr/>
            </p14:nvContentPartPr>
            <p14:xfrm>
              <a:off x="1701914" y="5190868"/>
              <a:ext cx="851040" cy="141120"/>
            </p14:xfrm>
          </p:contentPart>
        </mc:Choice>
        <mc:Fallback>
          <p:pic>
            <p:nvPicPr>
              <p:cNvPr id="26" name="Entrada de lápiz 25">
                <a:extLst>
                  <a:ext uri="{FF2B5EF4-FFF2-40B4-BE49-F238E27FC236}">
                    <a16:creationId xmlns:a16="http://schemas.microsoft.com/office/drawing/2014/main" id="{77BEC11D-2161-B3E9-E042-A8079671044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48274" y="5082868"/>
                <a:ext cx="95868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7" name="Entrada de lápiz 26">
                <a:extLst>
                  <a:ext uri="{FF2B5EF4-FFF2-40B4-BE49-F238E27FC236}">
                    <a16:creationId xmlns:a16="http://schemas.microsoft.com/office/drawing/2014/main" id="{3B0BA23F-C279-F0C8-4582-8A7C530F4B81}"/>
                  </a:ext>
                </a:extLst>
              </p14:cNvPr>
              <p14:cNvContentPartPr/>
              <p14:nvPr/>
            </p14:nvContentPartPr>
            <p14:xfrm>
              <a:off x="1012514" y="5584348"/>
              <a:ext cx="834120" cy="15480"/>
            </p14:xfrm>
          </p:contentPart>
        </mc:Choice>
        <mc:Fallback>
          <p:pic>
            <p:nvPicPr>
              <p:cNvPr id="27" name="Entrada de lápiz 26">
                <a:extLst>
                  <a:ext uri="{FF2B5EF4-FFF2-40B4-BE49-F238E27FC236}">
                    <a16:creationId xmlns:a16="http://schemas.microsoft.com/office/drawing/2014/main" id="{3B0BA23F-C279-F0C8-4582-8A7C530F4B8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58514" y="5476708"/>
                <a:ext cx="94176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8" name="Entrada de lápiz 27">
                <a:extLst>
                  <a:ext uri="{FF2B5EF4-FFF2-40B4-BE49-F238E27FC236}">
                    <a16:creationId xmlns:a16="http://schemas.microsoft.com/office/drawing/2014/main" id="{3CB9F5BF-728E-AE3B-F2B6-E529ACFF6FBE}"/>
                  </a:ext>
                </a:extLst>
              </p14:cNvPr>
              <p14:cNvContentPartPr/>
              <p14:nvPr/>
            </p14:nvContentPartPr>
            <p14:xfrm>
              <a:off x="4050914" y="5992228"/>
              <a:ext cx="393120" cy="34200"/>
            </p14:xfrm>
          </p:contentPart>
        </mc:Choice>
        <mc:Fallback>
          <p:pic>
            <p:nvPicPr>
              <p:cNvPr id="28" name="Entrada de lápiz 27">
                <a:extLst>
                  <a:ext uri="{FF2B5EF4-FFF2-40B4-BE49-F238E27FC236}">
                    <a16:creationId xmlns:a16="http://schemas.microsoft.com/office/drawing/2014/main" id="{3CB9F5BF-728E-AE3B-F2B6-E529ACFF6FB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97274" y="5884588"/>
                <a:ext cx="50076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9" name="Entrada de lápiz 28">
                <a:extLst>
                  <a:ext uri="{FF2B5EF4-FFF2-40B4-BE49-F238E27FC236}">
                    <a16:creationId xmlns:a16="http://schemas.microsoft.com/office/drawing/2014/main" id="{B000CEC7-0D57-57D7-A503-5C274AD60511}"/>
                  </a:ext>
                </a:extLst>
              </p14:cNvPr>
              <p14:cNvContentPartPr/>
              <p14:nvPr/>
            </p14:nvContentPartPr>
            <p14:xfrm>
              <a:off x="4221194" y="5879908"/>
              <a:ext cx="586440" cy="141120"/>
            </p14:xfrm>
          </p:contentPart>
        </mc:Choice>
        <mc:Fallback>
          <p:pic>
            <p:nvPicPr>
              <p:cNvPr id="29" name="Entrada de lápiz 28">
                <a:extLst>
                  <a:ext uri="{FF2B5EF4-FFF2-40B4-BE49-F238E27FC236}">
                    <a16:creationId xmlns:a16="http://schemas.microsoft.com/office/drawing/2014/main" id="{B000CEC7-0D57-57D7-A503-5C274AD6051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167194" y="5771908"/>
                <a:ext cx="69408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45346B78-55DD-1412-2355-C9849F50F84F}"/>
                  </a:ext>
                </a:extLst>
              </p14:cNvPr>
              <p14:cNvContentPartPr/>
              <p14:nvPr/>
            </p14:nvContentPartPr>
            <p14:xfrm>
              <a:off x="1575554" y="5429908"/>
              <a:ext cx="451440" cy="30600"/>
            </p14:xfrm>
          </p:contentPart>
        </mc:Choice>
        <mc:Fallback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45346B78-55DD-1412-2355-C9849F50F84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521554" y="5321908"/>
                <a:ext cx="55908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1" name="Entrada de lápiz 30">
                <a:extLst>
                  <a:ext uri="{FF2B5EF4-FFF2-40B4-BE49-F238E27FC236}">
                    <a16:creationId xmlns:a16="http://schemas.microsoft.com/office/drawing/2014/main" id="{668E78D6-F1A3-B9AE-FD53-E33F00DED158}"/>
                  </a:ext>
                </a:extLst>
              </p14:cNvPr>
              <p14:cNvContentPartPr/>
              <p14:nvPr/>
            </p14:nvContentPartPr>
            <p14:xfrm>
              <a:off x="2081714" y="5626468"/>
              <a:ext cx="2651040" cy="522720"/>
            </p14:xfrm>
          </p:contentPart>
        </mc:Choice>
        <mc:Fallback>
          <p:pic>
            <p:nvPicPr>
              <p:cNvPr id="31" name="Entrada de lápiz 30">
                <a:extLst>
                  <a:ext uri="{FF2B5EF4-FFF2-40B4-BE49-F238E27FC236}">
                    <a16:creationId xmlns:a16="http://schemas.microsoft.com/office/drawing/2014/main" id="{668E78D6-F1A3-B9AE-FD53-E33F00DED15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027714" y="5518828"/>
                <a:ext cx="2758680" cy="73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2" name="Entrada de lápiz 31">
                <a:extLst>
                  <a:ext uri="{FF2B5EF4-FFF2-40B4-BE49-F238E27FC236}">
                    <a16:creationId xmlns:a16="http://schemas.microsoft.com/office/drawing/2014/main" id="{9441D9DE-DBB0-96ED-9566-C73DE85097E4}"/>
                  </a:ext>
                </a:extLst>
              </p14:cNvPr>
              <p14:cNvContentPartPr/>
              <p14:nvPr/>
            </p14:nvContentPartPr>
            <p14:xfrm>
              <a:off x="1772114" y="5569948"/>
              <a:ext cx="619200" cy="114840"/>
            </p14:xfrm>
          </p:contentPart>
        </mc:Choice>
        <mc:Fallback>
          <p:pic>
            <p:nvPicPr>
              <p:cNvPr id="32" name="Entrada de lápiz 31">
                <a:extLst>
                  <a:ext uri="{FF2B5EF4-FFF2-40B4-BE49-F238E27FC236}">
                    <a16:creationId xmlns:a16="http://schemas.microsoft.com/office/drawing/2014/main" id="{9441D9DE-DBB0-96ED-9566-C73DE85097E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718474" y="5462308"/>
                <a:ext cx="726840" cy="33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4270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BE16B-F392-FCE3-A501-444100F6A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A91103D-2714-0059-FBED-3CABEF895833}"/>
              </a:ext>
            </a:extLst>
          </p:cNvPr>
          <p:cNvSpPr/>
          <p:nvPr/>
        </p:nvSpPr>
        <p:spPr>
          <a:xfrm>
            <a:off x="2630770" y="744640"/>
            <a:ext cx="594573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CARGA VIVA 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0DFA057-426C-3CBD-7130-F1BC39E80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125" y="2383455"/>
            <a:ext cx="7556244" cy="31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22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8EE90D9-0989-80E2-392E-3A241C800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42" y="958503"/>
            <a:ext cx="9209058" cy="1798765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7660366A-D11C-0F15-B2C0-8F494EAC216C}"/>
              </a:ext>
            </a:extLst>
          </p:cNvPr>
          <p:cNvGrpSpPr/>
          <p:nvPr/>
        </p:nvGrpSpPr>
        <p:grpSpPr>
          <a:xfrm>
            <a:off x="1725644" y="3054347"/>
            <a:ext cx="7249537" cy="1829055"/>
            <a:chOff x="0" y="0"/>
            <a:chExt cx="7249537" cy="1829055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7E71DCA9-6B10-407B-A5AD-CEE068494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7249537" cy="1829055"/>
            </a:xfrm>
            <a:prstGeom prst="rect">
              <a:avLst/>
            </a:prstGeom>
          </p:spPr>
        </p:pic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DB91CB5E-C815-0559-A54D-B2181F048F4A}"/>
                </a:ext>
              </a:extLst>
            </p:cNvPr>
            <p:cNvSpPr/>
            <p:nvPr/>
          </p:nvSpPr>
          <p:spPr>
            <a:xfrm>
              <a:off x="306161" y="899431"/>
              <a:ext cx="6653893" cy="32657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s-GT" sz="1100"/>
            </a:p>
          </p:txBody>
        </p: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0C1AB1DD-6011-1931-EB99-664617D0844F}"/>
              </a:ext>
            </a:extLst>
          </p:cNvPr>
          <p:cNvSpPr txBox="1"/>
          <p:nvPr/>
        </p:nvSpPr>
        <p:spPr>
          <a:xfrm>
            <a:off x="9186203" y="3784209"/>
            <a:ext cx="187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Pagina 30 NSE2 </a:t>
            </a:r>
            <a:endParaRPr lang="es-GT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BF75786D-CDB6-D139-EFE9-98DEEE366579}"/>
                  </a:ext>
                </a:extLst>
              </p14:cNvPr>
              <p14:cNvContentPartPr/>
              <p14:nvPr/>
            </p14:nvContentPartPr>
            <p14:xfrm>
              <a:off x="1404194" y="1771588"/>
              <a:ext cx="7163280" cy="244908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BF75786D-CDB6-D139-EFE9-98DEEE3665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0554" y="1663588"/>
                <a:ext cx="7270920" cy="266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B29575BB-5244-8DC9-2AFE-6E1AF4EC55B4}"/>
                  </a:ext>
                </a:extLst>
              </p14:cNvPr>
              <p14:cNvContentPartPr/>
              <p14:nvPr/>
            </p14:nvContentPartPr>
            <p14:xfrm>
              <a:off x="4170434" y="1870948"/>
              <a:ext cx="787320" cy="15768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B29575BB-5244-8DC9-2AFE-6E1AF4EC55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16434" y="1762948"/>
                <a:ext cx="894960" cy="37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upo 18">
            <a:extLst>
              <a:ext uri="{FF2B5EF4-FFF2-40B4-BE49-F238E27FC236}">
                <a16:creationId xmlns:a16="http://schemas.microsoft.com/office/drawing/2014/main" id="{2E9388AC-7327-949A-7958-0F9F5AA303BA}"/>
              </a:ext>
            </a:extLst>
          </p:cNvPr>
          <p:cNvGrpSpPr/>
          <p:nvPr/>
        </p:nvGrpSpPr>
        <p:grpSpPr>
          <a:xfrm>
            <a:off x="5787983" y="4678924"/>
            <a:ext cx="4845050" cy="1649006"/>
            <a:chOff x="5472679" y="4678924"/>
            <a:chExt cx="4845050" cy="1649006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143846A5-D2BD-D250-32E2-BCFEA0BCD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72679" y="4678924"/>
              <a:ext cx="4845050" cy="164900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1F9FCEC6-14DF-7EBA-70EE-2053BBCECDAC}"/>
                    </a:ext>
                  </a:extLst>
                </p14:cNvPr>
                <p14:cNvContentPartPr/>
                <p14:nvPr/>
              </p14:nvContentPartPr>
              <p14:xfrm>
                <a:off x="6006434" y="4838428"/>
                <a:ext cx="3956400" cy="635400"/>
              </p14:xfrm>
            </p:contentPart>
          </mc:Choice>
          <mc:Fallback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1F9FCEC6-14DF-7EBA-70EE-2053BBCECDA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2794" y="4730428"/>
                  <a:ext cx="4064040" cy="851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62456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4D86652-4C21-ADFC-5D24-F59B1F001CC2}"/>
              </a:ext>
            </a:extLst>
          </p:cNvPr>
          <p:cNvSpPr txBox="1"/>
          <p:nvPr/>
        </p:nvSpPr>
        <p:spPr>
          <a:xfrm>
            <a:off x="7610621" y="1880877"/>
            <a:ext cx="2827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zonas de pasillos de almacenes no hay pero se promedia o se observa normalmente cuanto tienen los demás y se coloca eso  </a:t>
            </a:r>
            <a:endParaRPr lang="es-GT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25CE03C2-75F8-49D2-53A4-916D2FADB876}"/>
                  </a:ext>
                </a:extLst>
              </p14:cNvPr>
              <p14:cNvContentPartPr/>
              <p14:nvPr/>
            </p14:nvContentPartPr>
            <p14:xfrm>
              <a:off x="970394" y="2883628"/>
              <a:ext cx="360" cy="36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25CE03C2-75F8-49D2-53A4-916D2FADB8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1394" y="2874628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upo 10">
            <a:extLst>
              <a:ext uri="{FF2B5EF4-FFF2-40B4-BE49-F238E27FC236}">
                <a16:creationId xmlns:a16="http://schemas.microsoft.com/office/drawing/2014/main" id="{B8ABEBC4-9B8D-7778-81D1-0C1BF9DB0FD2}"/>
              </a:ext>
            </a:extLst>
          </p:cNvPr>
          <p:cNvGrpSpPr/>
          <p:nvPr/>
        </p:nvGrpSpPr>
        <p:grpSpPr>
          <a:xfrm>
            <a:off x="513506" y="261967"/>
            <a:ext cx="7097115" cy="4113085"/>
            <a:chOff x="1677588" y="1809413"/>
            <a:chExt cx="7097115" cy="449653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70DD512-EC76-3B81-2F9B-3D2734C21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09687" y="1809413"/>
              <a:ext cx="5937033" cy="2629267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E6A728C0-3A0A-19A9-9B42-0A8E57C1A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77588" y="4743633"/>
              <a:ext cx="7097115" cy="156231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A02B4B1F-7ADA-CF95-32FB-166E304C32AF}"/>
                    </a:ext>
                  </a:extLst>
                </p14:cNvPr>
                <p14:cNvContentPartPr/>
                <p14:nvPr/>
              </p14:nvContentPartPr>
              <p14:xfrm>
                <a:off x="2404634" y="3121588"/>
                <a:ext cx="4790520" cy="55764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A02B4B1F-7ADA-CF95-32FB-166E304C32A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50994" y="3003921"/>
                  <a:ext cx="4898160" cy="7933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6561270A-1E14-6297-2EFB-37522CAF434E}"/>
                    </a:ext>
                  </a:extLst>
                </p14:cNvPr>
                <p14:cNvContentPartPr/>
                <p14:nvPr/>
              </p14:nvContentPartPr>
              <p14:xfrm>
                <a:off x="2377274" y="5217148"/>
                <a:ext cx="4846320" cy="34632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6561270A-1E14-6297-2EFB-37522CAF434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23274" y="5099084"/>
                  <a:ext cx="4953960" cy="582054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2" name="Imagen 11">
            <a:extLst>
              <a:ext uri="{FF2B5EF4-FFF2-40B4-BE49-F238E27FC236}">
                <a16:creationId xmlns:a16="http://schemas.microsoft.com/office/drawing/2014/main" id="{04AB192C-6F1E-788A-8C15-8FC2543493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0394" y="4653999"/>
            <a:ext cx="7466875" cy="142908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77195527-60D9-86CA-CDB8-9EB6194D4A1A}"/>
                  </a:ext>
                </a:extLst>
              </p14:cNvPr>
              <p14:cNvContentPartPr/>
              <p14:nvPr/>
            </p14:nvContentPartPr>
            <p14:xfrm>
              <a:off x="1026914" y="4937428"/>
              <a:ext cx="360" cy="360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77195527-60D9-86CA-CDB8-9EB6194D4A1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72914" y="482942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52EEB961-B6B8-106A-21F5-D26CD2CBD429}"/>
                  </a:ext>
                </a:extLst>
              </p14:cNvPr>
              <p14:cNvContentPartPr/>
              <p14:nvPr/>
            </p14:nvContentPartPr>
            <p14:xfrm>
              <a:off x="2208074" y="5592628"/>
              <a:ext cx="6135120" cy="34956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52EEB961-B6B8-106A-21F5-D26CD2CBD42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54074" y="5484628"/>
                <a:ext cx="624276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EE9CB1D4-C68A-811E-B2F3-4B5E2F347A55}"/>
                  </a:ext>
                </a:extLst>
              </p14:cNvPr>
              <p14:cNvContentPartPr/>
              <p14:nvPr/>
            </p14:nvContentPartPr>
            <p14:xfrm>
              <a:off x="782474" y="1729828"/>
              <a:ext cx="694440" cy="2177640"/>
            </p14:xfrm>
          </p:contentPart>
        </mc:Choice>
        <mc:Fallback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EE9CB1D4-C68A-811E-B2F3-4B5E2F347A5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8834" y="1621828"/>
                <a:ext cx="802080" cy="23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C4D85092-5B44-70E9-B621-35809E60A69B}"/>
                  </a:ext>
                </a:extLst>
              </p14:cNvPr>
              <p14:cNvContentPartPr/>
              <p14:nvPr/>
            </p14:nvContentPartPr>
            <p14:xfrm>
              <a:off x="446234" y="2770588"/>
              <a:ext cx="2271240" cy="3246480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C4D85092-5B44-70E9-B621-35809E60A69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92594" y="2662948"/>
                <a:ext cx="2378880" cy="346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upo 19">
            <a:extLst>
              <a:ext uri="{FF2B5EF4-FFF2-40B4-BE49-F238E27FC236}">
                <a16:creationId xmlns:a16="http://schemas.microsoft.com/office/drawing/2014/main" id="{A35DFCC3-6E48-BCD5-B5E0-597FFCCDE2BC}"/>
              </a:ext>
            </a:extLst>
          </p:cNvPr>
          <p:cNvGrpSpPr/>
          <p:nvPr/>
        </p:nvGrpSpPr>
        <p:grpSpPr>
          <a:xfrm>
            <a:off x="6833444" y="3527941"/>
            <a:ext cx="4845050" cy="1649006"/>
            <a:chOff x="5472679" y="4678924"/>
            <a:chExt cx="4845050" cy="1649006"/>
          </a:xfrm>
        </p:grpSpPr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9C71899D-623B-3C4F-54FA-B15D976E6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472679" y="4678924"/>
              <a:ext cx="4845050" cy="164900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E3C364FB-80BF-5F5F-3381-1A1DB47291B9}"/>
                    </a:ext>
                  </a:extLst>
                </p14:cNvPr>
                <p14:cNvContentPartPr/>
                <p14:nvPr/>
              </p14:nvContentPartPr>
              <p14:xfrm>
                <a:off x="6006434" y="4838428"/>
                <a:ext cx="3956400" cy="635400"/>
              </p14:xfrm>
            </p:contentPart>
          </mc:Choice>
          <mc:Fallback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E3C364FB-80BF-5F5F-3381-1A1DB47291B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52794" y="4730428"/>
                  <a:ext cx="4064040" cy="851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17890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118</Words>
  <Application>Microsoft Office PowerPoint</Application>
  <PresentationFormat>Panorámica</PresentationFormat>
  <Paragraphs>16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</dc:creator>
  <cp:lastModifiedBy>Ivan</cp:lastModifiedBy>
  <cp:revision>1</cp:revision>
  <dcterms:created xsi:type="dcterms:W3CDTF">2025-06-08T22:32:57Z</dcterms:created>
  <dcterms:modified xsi:type="dcterms:W3CDTF">2025-06-08T23:31:04Z</dcterms:modified>
</cp:coreProperties>
</file>