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34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  <p:sldId id="262" r:id="rId21"/>
    <p:sldId id="26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0" r:id="rId33"/>
    <p:sldId id="286" r:id="rId34"/>
    <p:sldId id="287" r:id="rId35"/>
    <p:sldId id="288" r:id="rId36"/>
    <p:sldId id="289" r:id="rId37"/>
    <p:sldId id="295" r:id="rId38"/>
    <p:sldId id="297" r:id="rId39"/>
    <p:sldId id="296" r:id="rId40"/>
    <p:sldId id="298" r:id="rId41"/>
    <p:sldId id="290" r:id="rId42"/>
    <p:sldId id="291" r:id="rId43"/>
    <p:sldId id="292" r:id="rId44"/>
    <p:sldId id="293" r:id="rId45"/>
    <p:sldId id="294" r:id="rId46"/>
    <p:sldId id="299" r:id="rId47"/>
    <p:sldId id="300" r:id="rId48"/>
    <p:sldId id="301" r:id="rId49"/>
    <p:sldId id="302" r:id="rId50"/>
    <p:sldId id="310" r:id="rId51"/>
    <p:sldId id="311" r:id="rId52"/>
    <p:sldId id="314" r:id="rId53"/>
    <p:sldId id="315" r:id="rId54"/>
    <p:sldId id="316" r:id="rId55"/>
    <p:sldId id="312" r:id="rId56"/>
    <p:sldId id="317" r:id="rId57"/>
    <p:sldId id="313" r:id="rId58"/>
    <p:sldId id="303" r:id="rId59"/>
    <p:sldId id="318" r:id="rId60"/>
    <p:sldId id="319" r:id="rId61"/>
    <p:sldId id="304" r:id="rId62"/>
    <p:sldId id="305" r:id="rId63"/>
    <p:sldId id="306" r:id="rId64"/>
    <p:sldId id="307" r:id="rId65"/>
    <p:sldId id="308" r:id="rId66"/>
    <p:sldId id="309" r:id="rId67"/>
    <p:sldId id="321" r:id="rId68"/>
    <p:sldId id="322" r:id="rId69"/>
    <p:sldId id="323" r:id="rId70"/>
    <p:sldId id="341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86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2:54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4067 557,'-7'-6,"-1"1,1-1,-1 2,0-1,0 1,-1 0,1 1,-10-3,-13-6,-115-42,-2 6,-168-31,-315-23,263 66,-626 18,1193 19,1180 68,-912-20,207 19,-588-64,-75-8,-24-4,-34-8,0 2,-96-14,78 17,-239-40,-553-61,-966 1,1708 112,115-1,-1 0,1 0,0 0,-1-1,1 1,0 0,-1 0,1 0,0 0,-1 0,1 0,0 0,-1 1,1-1,0 0,-1 0,1 0,0 0,-1 0,1 0,0 1,-1-1,1 0,0 0,0 0,-1 1,1-1,0 0,0 0,-1 1,1-1,0 0,0 1,0-1,0 0,-1 1,1-1,19 9,211 41,-140-33,368 72,-313-56,-143-32,1-1,-1 1,1 0,-1 0,0 0,1 0,-1 0,0 0,0 1,0-1,0 0,3 4,-5-5,0 1,0-1,-1 1,1-1,0 1,0-1,0 1,-1-1,1 0,0 1,0-1,-1 1,1-1,0 1,-1-1,1 0,-1 1,1-1,0 0,-1 1,1-1,-1 0,1 0,-1 1,1-1,-1 0,1 0,-1 0,1 0,-1 0,1 0,-1 0,1 1,-2-2,-79 13,78-12,-502 37,-294 29,615-37,170-26,1 0,0 1,0 0,0 1,0 0,-18 11,30-15,-1 0,1 0,0 0,-1 0,1 0,0 0,0 0,-1 0,1 0,0 1,0-1,1 1,-1-1,0 0,0 1,1-1,-1 1,1 0,-1-1,1 1,0-1,-1 1,1 0,0-1,0 1,0 0,0-1,1 1,-1-1,0 1,1 0,-1-1,1 1,-1-1,1 1,0-1,1 3,6 4,-1 0,1-1,0 0,1 0,0-1,0 0,0-1,1 0,14 5,198 70,123 15,121 16,335 54,862 62,-1536-215,144-7,-259-5,1-1,-1-1,25-5,-37 7,1 0,-1 0,1 0,-1 0,1 0,-1 0,1 0,0-1,-1 1,1 0,-1 0,1 0,-1-1,1 1,-1 0,1-1,-1 1,1 0,-1-1,0 1,1 0,-1-1,0 1,1-1,-1 1,0-1,1 1,-1-1,0 1,0-1,0 1,1-1,-1 1,0-1,0 0,0 1,0-1,0 1,0-1,0 1,0-1,0 0,0 1,-1-1,1 1,0-1,0 1,0-1,-1 1,1-1,0 1,-1-1,1 1,0-1,-1 1,1 0,0-1,-1 1,1 0,-1-1,1 1,-1 0,1-1,-1 1,-41-23,-51-9,0 3,-192-32,240 53,-590-82,533 87,102 3,0 0,0 0,-1-1,1 1,0 0,0 0,0 0,-1 0,1 0,0 0,0 0,-1 0,1 0,0 0,0 0,-1 0,1 0,0 0,0 0,-1 0,1 0,0 0,0 0,0 1,-1-1,1 0,0 0,0 0,0 0,-1 0,1 0,0 1,0-1,0 0,0 0,-1 0,1 1,0-1,0 0,0 0,0 0,0 1,0-1,0 0,0 0,0 1,0-1,0 0,0 0,0 1,0-1,0 0,0 0,0 1,24 10,81 18,118 16,-121-26,294 55,1494 241,-1800-301,18 3,118 4,-202-23,-24 1,0 1,0 0,0 0,0 0,0-1,0 1,0 0,0 0,0 0,0-1,0 1,0 0,0 0,0 0,0-1,0 1,0 0,0 0,0 0,0-1,0 1,0 0,-1 0,1 0,0 0,0-1,0 1,0 0,0 0,-1 0,1 0,0 0,0-1,0 1,0 0,-1 0,1 0,0 0,0 0,0 0,-1 0,1 0,0 0,0 0,0 0,-1 0,1 0,0 0,0 0,0 0,-1 0,1 0,0 0,-40-13,1 1,-69-10,44 10,-104-21,-360-92,516 121,-47-18,57 21,0 0,0 0,-1 0,1 0,0-1,0 1,0-1,0 1,1-1,-1 0,0 0,1 0,-1 0,1 0,0 0,-1 0,1 0,-1-5,2 6,0 0,0-1,0 1,0 0,1-1,-1 1,0 0,1-1,-1 1,1 0,-1 0,1-1,0 1,0 0,-1 0,1 0,0 0,0 0,0 0,0 0,0 0,0 1,3-2,31-17,-32 18,16-8,-6 5,-1-2,0 1,-1-2,16-10,-26 16,0 1,0-1,0 0,0 0,0 0,0 1,0-1,0 0,-1 0,1 0,0-1,-1 1,1 0,0 0,-1 0,0 0,1-1,-1 1,0 0,1 0,-1-1,0 1,0 0,0 0,0-2,-1 1,-1 0,1 0,0 0,-1 0,1 1,-1-1,0 1,1-1,-1 1,0-1,0 1,0 0,0 0,0 0,0 0,-4-1,-34-11,-1 1,-1 2,-46-4,47 7,-787-96,795 98,62 4,-4 1,-24 0,9 0,1 0,-1-1,0 0,0-1,1 0,-1 0,0-1,15-7,-24 9,0 1,0-1,0 1,0-1,-1 0,1 1,0-1,0 0,-1 0,1 0,0 1,-1-1,1 0,-1 0,1 0,-1 0,0 0,1 0,-1 0,0 0,0 0,0 0,1 0,-1 0,0 0,0 0,0 0,-1 0,1 0,0 0,-1-2,0 0,-1 0,0 0,1 1,-1-1,0 1,-1-1,1 1,0 0,-1 0,-3-3,-10-5,-1 0,0 0,-1 2,0 0,-35-9,-97-18,140 33,7 2,-29-8,72 3,869 5,-204 3,-530-10,-166 6,0 1,-1-1,1-1,-1 0,1 0,-1-1,0 0,12-5,-20 7,1 1,-1-1,1 1,-1-1,1 1,-1-1,1 1,-1-1,1 1,-1-1,0 1,1-1,-1 0,0 1,1-1,-1 0,0 1,0-1,0 0,0 1,0-1,0 0,0 1,0-1,0 0,0-1,-1 0,1 1,-1-1,0 0,0 1,-1-1,1 0,0 1,0-1,-1 1,1 0,-1-1,-1 0,-14-9,-1 1,1 1,-2 0,-20-6,-174-54,-374-70,291 83,-3 14,-2 12,-422 13,518 26,-345 60,528-64,1 0,-34 13,52-17,1 0,0 0,0 0,0 0,0 1,0-1,0 1,0-1,0 1,0 0,-1 1,3-2,-1-1,1 1,0 0,0-1,-1 1,1-1,0 1,0-1,0 1,0 0,0-1,0 1,0 0,0-1,0 1,0-1,0 1,0 0,0-1,1 1,-1-1,0 1,0 0,1-1,-1 1,0-1,1 1,3 3,-1-1,1 0,0 0,0-1,0 1,1-1,-1 0,10 4,25 6,0-1,51 7,-60-13,0 1,0 1,0 1,-1 2,39 18,-68-28,1 0,-1 0,1 0,-1 0,1 1,-1-1,1 0,-1 0,1 0,-1 1,1-1,-1 0,1 0,-1 1,0-1,1 0,-1 1,0-1,1 0,-1 1,0-1,1 1,-1-1,0 1,0-1,1 1,-1-1,0 1,0-1,0 1,0-1,0 1,1-1,-1 1,0-1,0 1,0-1,-1 1,1-1,0 1,0-1,0 1,0-1,0 1,-1-1,1 1,0-1,0 1,-1-1,1 1,0-1,-1 0,1 1,0-1,-2 1,-11 6,-1 0,0-1,0 0,-1-2,0 1,-27 3,-5 2,-535 144,94-77,425-70,27-1,72-3,321 4,279 9,228 32,-852-48,0 0,1-1,-1 0,14-4,26-3,66 1,235 17,118 47,-371-44,-4 2,84 7,-167-24,-24-5,-53-12,0 3,-2 2,-81-6,89 12,-320-35,331 33,24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4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0,'0'2,"0"0,0 0,0 0,0 0,1 0,-1-1,1 1,0 0,-1 0,1 0,0-1,0 1,0-1,0 1,0 0,1-1,-1 0,0 1,1-1,-1 0,1 0,-1 0,3 2,48 16,-44-16,67 14,0-3,93 6,131 7,95 2,2103 72,24-98,-2416-3,240-7,-270 1,0-3,114-29,-82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4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2117 693,'-532'-23,"-318"-132,191 27,599 118,44 3,16 1,26-8,-21 12,898-319,-892 318,6-3,0 2,0-1,0 2,32-3,-48 6,1 0,-1 0,0 0,0 0,0 1,1-1,-1 0,0 0,0 1,0-1,0 0,0 1,0 0,1-1,-1 1,0-1,-1 1,1 0,0 0,0 0,0-1,0 1,-1 0,1 0,0 0,-1 0,1 0,-1 0,1 1,-1-1,1 0,-1 0,0 0,0 0,1 0,-1 1,0-1,0 0,0 0,-1 3,0 4,0 1,-1-1,0 0,-6 14,4-11,-13 34,0 3,1 1,-13 70,28-115,1-1,-1 1,1-1,0 1,0-1,0 1,0-1,0 1,1-1,0 1,0-1,0 1,0-1,0 0,1 0,-1 1,1-1,0 0,0 0,0-1,0 1,5 4,-2-3,1-1,-1 0,1 0,-1-1,1 0,0 0,0 0,0 0,0-1,0 0,0-1,9 1,32-5,-41 2,0 1,0 0,0 0,0 1,0-1,0 1,0 1,0-1,0 1,0 0,0 0,0 1,0 0,-1 0,10 5,5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6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5510 3023,'-38'0,"-1"2,1 1,-51 11,-134 40,-94 57,-109 78,-111 105,-82 120,-36 124,392-286,11 12,11 10,13 11,-280 457,342-458,13 7,12 6,14 6,13 6,-86 371,153-467,-32 370,71-433,6 0,32 266,-15-317,4-1,5-1,3-1,5-2,4 0,4-3,56 93,-55-117,3-2,3-1,3-3,2-3,3-1,2-3,2-3,3-2,95 58,-74-60,2-4,1-3,2-4,174 45,-149-56,1-5,0-5,197 0,-168-20,0-7,-1-5,-1-7,-1-5,-2-7,-1-6,159-72,-146 43,-3-8,-4-5,-4-7,-4-5,-4-6,-4-6,194-216,-168 143,-8-6,-9-6,-8-7,188-394,-178 272,-13-5,-16-6,-13-4,-16-4,63-601,-120 136,-35 613,-65-342,45 396,-5 1,-89-210,84 255,-3 3,-5 2,-100-137,109 173,-2 2,-1 3,-3 1,-2 2,-2 2,-1 3,-2 2,-2 2,-81-37,82 49,-1 3,-1 2,-1 2,0 3,-1 2,0 3,0 3,-1 2,0 3,-81 10,55 2,1 4,1 4,1 4,-121 50,88-21,2 5,3 5,-104 79,62-27,5 8,6 5,-231 270,219-204,9 6,-185 337,230-342,-92 250,141-303,7 2,-26 156,57-228,3 2,4-1,2 1,12 125,-4-162,2-1,2 0,1 0,2-1,1 0,2-1,1 0,33 53,-31-63,2 0,0 0,1-2,2-1,0 0,1-2,1 0,0-2,2 0,52 24,-35-23,2-2,0-2,1-2,0-2,0-2,1-2,75 0,-29-8,0-5,-1-3,0-4,104-31,-44 0,-2-6,193-96,-144 44,-5-9,-5-9,-5-7,-6-9,-6-7,297-324,-302 273,-9-8,-8-6,-10-7,-10-5,185-434,-240 459,60-242,-100 289,25-262,-53 307,-4-1,-16-147,7 200,-2 1,-2-1,-3 2,-33-87,36 116,0-1,-1 1,-1 1,-1 0,-1 1,0 0,-2 1,-33-30,37 39,0 0,-1 1,0 0,0 1,-1 0,0 1,-1 1,1 0,-1 1,0 0,0 1,0 1,0 1,-23 0,11 3,0 1,0 2,0 0,1 2,0 1,0 1,1 1,0 2,-31 19,-18 15,2 4,2 2,-87 87,-298 354,-51 186,-207 497,137 68,502-1046,-60 256,118-384,3 1,2 1,4 0,5 137,4-184,0 0,2 0,1 0,1-1,1 0,1 0,1-1,1 0,1 0,1-1,26 36,-26-44,2 0,0 0,0-2,2 0,-1 0,1-2,1 0,0 0,0-2,1 0,0-1,1-1,-1-1,1 0,30 3,0-4,-1-3,1-1,-1-2,0-3,0-1,0-3,57-18,-2-5,-1-5,-2-4,141-81,-97 36,-3-7,165-141,-120 68,-7-8,-8-8,161-222,-145 143,302-558,-179 113,-123 74,-160 501,21-250,-46 330,-1 1,-3-1,-2 1,-2 0,-18-69,20 103,0 1,-2-1,1 1,-2 1,0-1,-1 1,0 1,-1-1,-1 1,0 1,0 0,-2 0,1 1,-1 1,-15-10,13 12,0 1,-1 1,0 1,0 0,-1 1,1 0,-1 1,0 1,0 1,0 0,0 1,0 1,0 0,0 1,-26 7,2 1,0 2,1 1,-38 19,1 5,-85 56,-8 24,-258 230,-304 387,-76 237,312-291,-505 916,474-549,417-793,-99 352,134-262,66-283,3 0,3 102,4-134,1-1,2 1,0 0,2-1,1 0,15 34,-15-46,0 0,1-1,1 0,0 0,1-1,0 0,2-1,-1 0,17 12,-12-12,0-2,1 0,0-2,0 0,1 0,0-2,39 10,-21-10,0-1,0-2,0-2,57-3,-22-5,-1-3,105-28,-57 3,138-59,-58 3,-5-8,292-198,-215 102,418-390,-394 290,348-447,-354 354,-17-12,-19-11,-17-12,-19-9,-19-9,-19-8,120-474,-213 576,63-538,-124 621,-13-2,-22-278,-4 368,-8 2,-8 0,-52-169,52 242,-5 1,-5 2,-3 2,-92-147,102 193,-1 1,-2 2,-3 1,-1 2,-2 2,-2 2,-59-40,68 56,-2 2,0 1,-1 2,-1 2,0 2,-1 1,-1 2,0 2,0 1,-74-3,50 11,-1 3,1 3,0 3,0 3,1 2,1 3,-75 31,14 4,2 6,3 4,-192 136,130-63,5 9,-179 189,129-89,10 10,-309 474,361-461,13 6,12 6,-105 302,189-422,7 2,6 2,-21 183,53-261,3 1,5 0,3 0,4 0,3-1,24 103,-18-134,3 0,1-2,3 0,2-1,3-1,1-1,3-2,1-1,49 54,-36-53,2-2,3-2,0-3,3-1,1-3,2-3,104 48,-57-40,3-4,1-5,1-5,1-4,1-5,1-5,219-2,-182-17,0-7,-1-5,-1-8,-1-5,221-80,-239 62,-2-7,-3-4,-2-6,-3-5,-4-4,-3-6,-3-4,177-188,-207 186,-4-2,-4-4,-5-2,72-144,-93 151,-5-2,-3-1,-5-1,-3-2,20-149,-38 177,-4-1,-2 1,-10-108,4 142,-1-1,-1 1,-1 0,-2 1,-2 0,-1 0,-1 1,-1 1,-1 0,-29-38,33 54,-1 0,0 0,0 1,-2 1,1 0,-2 0,1 2,-1 0,-1 1,1 0,-1 1,-1 1,1 0,-1 2,0 0,0 0,-1 2,1 0,0 1,-1 1,-19 2,-5 3,0 1,0 3,1 2,1 1,-1 2,-72 37,7 6,3 4,-181 142,88-38,-217 238,-257 404,19 208,106 119,428-826,-142 585,217-685,9 2,9 1,4 300,25-366,7-1,6 0,6-2,7 0,53 151,-45-188,4-1,5-3,4-2,4-2,5-2,82 98,-79-119,3-3,3-3,2-3,4-3,2-4,118 67,-121-84,2-4,1-3,1-4,2-3,1-3,137 20,-151-36,0-3,1-3,-1-2,0-4,0-3,0-3,-1-3,0-2,-1-4,-1-2,-1-3,-1-3,-2-3,0-2,-3-3,0-3,95-81,-78 50,-2-4,-3-2,-4-4,-4-2,76-129,-60 70,-6-4,-7-3,69-226,-65 124,69-483,-70-330,-102 63,-61 160,-24 206,4 199,89 353,-48-101,64 161,-2 0,0 0,-1 1,-25-30,29 42,1 0,-1 0,-1 1,1 0,-15-8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9:22.0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1054 290,'0'-3,"0"1,0-1,-1 1,1-1,-1 0,0 1,0 0,0-1,0 1,0-1,0 1,-1 0,1 0,-1 0,0 0,1 0,-1 0,0 0,0 1,0-1,-1 1,1-1,0 1,0 0,-1 0,1 0,-1 0,1 0,-1 0,1 1,-5-1,-10-2,1 2,-1-1,-30 3,37 0,-115 9,-195 44,171-26,88-18,28-5,1 0,-1 2,1 2,-52 20,64-15,20-14,0 0,0 0,0 1,-1-1,1 0,0 1,0-1,0 0,-1 1,1-1,0 0,0 0,0 1,0-1,0 1,0-1,0 0,0 1,0-1,0 0,0 1,0-1,0 0,0 1,0-1,0 0,0 1,0-1,1 0,-1 1,0-1,0 1,4 1,-1 0,0-1,0 1,0 0,1-1,-1 0,1 0,-1 0,1 0,0 0,4-1,84 11,117-2,-160-8,1520 3,-1123-6,-388 2,249-9,-288 7,1-1,32-8,-28-2,-24 13,1 0,-1-1,0 1,1 0,-1-1,0 1,1-1,-1 1,0-1,0 1,1-1,-1 1,0-1,0 1,0-1,0 1,0-1,0 0,0 1,0-1,0 1,0-1,0 1,0-1,0 0,-2-2,0 1,0 0,0-1,0 1,0 0,0 0,0 1,-1-1,1 0,-1 1,1-1,-1 1,0 0,-4-1,-54-19,-1 2,-81-12,97 21,-728-141,-11 40,744 106,-193-14,187 18,0 2,-88 12,134-13,0 0,-1 0,1 1,-1-1,1 0,0 1,-1-1,1 1,0 0,-1-1,1 1,0 0,0 0,0 0,-1 0,0 1,2-1,0-1,-1 1,1 0,0-1,0 1,0 0,0-1,-1 1,1 0,0 0,0-1,0 1,0 0,1-1,-1 1,0 0,0 0,0-1,0 1,1 0,-1-1,0 1,1 0,2 4,1-1,-1 0,0-1,1 1,0 0,0-1,0 0,8 4,31 17,1-2,1-2,75 22,153 30,-208-56,346 71,-380-77,-59-6,-579-6,291-4,215 4,48-1,1 2,-97 13,114-4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9:24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1652 452,'-1507'0,"1489"0,0-1,0-1,-24-5,38 7,1-1,0 0,-1 0,1-1,0 1,0-1,0 1,0-1,0 0,0 0,-3-4,5 5,0 0,1 0,-1-1,0 1,1 0,-1-1,1 1,-1-1,1 1,-1 0,1-1,0 1,0-1,0 1,0-1,0 1,0-1,0 1,1-1,-1 1,0-1,1 1,-1 0,1-1,-1 1,1 0,1-2,2-4,0 1,1 0,0 0,0 0,0 1,0 0,1 0,0 0,8-5,67-35,-55 32,83-38,182-57,-196 76,-37 14,94-17,-115 21,-32 10,-24 10,-17 10,0 2,2 2,0 1,-60 50,33-25,6-9,-38 28,85-59,1 0,0 1,0 0,1 0,0 0,1 1,-1 0,-7 16,12-21,-1 1,2-1,-1 1,0-1,1 0,0 1,-1-1,1 1,1-1,-1 1,0-1,1 1,0-1,0 0,0 1,0-1,0 0,1 0,-1 1,1-1,0-1,0 1,0 0,1 0,-1-1,0 1,1-1,0 0,-1 0,1 0,4 3,5 2,-1-1,1 1,0-2,0 0,1 0,25 5,1-3,0-2,0-2,0-1,0-2,1-2,72-12,-100 11,0 0,-1 0,1-1,-1 0,0-1,0 0,-1-1,1 0,-1-1,-1 0,1 0,-1-1,0 0,-1-1,0 0,-1-1,1 1,-2-1,1 0,-2-1,1 0,-1 0,-1 0,0 0,-1-1,0 1,0-1,0-22,-2 27,1-12,-1-1,0 1,-5-36,4 50,-1 1,0 0,0 0,0 0,0 0,-1 0,1 0,-1 0,0 0,0 0,-1 1,1-1,-1 1,0 0,0 0,0 0,0 0,0 0,0 1,-1-1,0 1,1 0,-1 0,-4-1,-3 0,1 1,-1 0,1 1,-1 0,1 1,-1 0,0 1,1 0,-1 1,1 0,-17 5,12-2,0 1,0 0,1 0,0 2,0 0,1 0,-15 13,26-20,0 1,0-1,0 1,1-1,-1 1,1 0,-1 0,1 0,0 0,-1 0,1 0,0 0,0 0,1 0,-1 0,0 0,1 1,-1 3,1-4,0 0,1-1,-1 1,1 0,0-1,-1 1,1 0,0-1,0 1,0-1,0 1,0-1,0 0,1 0,-1 1,0-1,1 0,-1 0,2 1,7 3,0 0,1 0,-1-1,1-1,0 1,17 2,29 2,0-2,0-2,0-3,0-2,0-3,0-2,105-26,-133 29,-29 3,1 0,-1 1,1-1,-1 0,0 0,1 0,-1 0,1 1,-1-1,0 0,1 0,-1 1,0-1,1 0,-1 1,0-1,0 0,1 1,-1-1,0 1,0-1,0 0,0 1,1-1,-1 1,0-1,0 0,0 1,0-1,0 1,0-1,0 1,-1 4,-1 0,1 0,-1 0,0 0,-1-1,1 1,-4 4,-1 4,-6 11,-19 50,29-66,1 0,-1 0,1 0,1 0,0 1,0-1,0 0,1 1,1-1,1 14,-1-18,1-1,-1 0,1 0,0 0,-1 0,1 0,1-1,-1 1,0 0,1-1,-1 0,1 1,0-1,-1 0,1 0,0-1,0 1,1-1,-1 1,0-1,0 0,1 0,-1-1,0 1,4 0,10 1,-1-1,0 0,31-3,-35 1,1-2,-1 1,0-2,0 1,0-2,0 0,-1 0,0-1,0 0,-1-1,1 0,-1-1,-1 0,16-16,-4-3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9:29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12298 122,'-693'49,"286"-9,-494-6,0-35,444-1,-5903-2,4074 5,2261-1,-19-1,-77 10,116-8,0 0,0 0,1 0,-1 1,0 0,1 0,-1 0,1 0,0 1,0-1,0 1,0 1,0-1,0 0,1 1,0 0,0-1,0 1,0 1,0-1,1 0,0 1,0-1,0 1,0 0,1-1,0 1,-1 7,-1 11,2 1,0 0,1-1,7 41,-4-32,7 119,-4-49,21 112,112 461,27 142,626 3531,-690-3806,144 937,-94-274,32-8,-94-690,-88-499,2 14,0-1,2 1,9 24,-13-40,1-1,0 1,0 0,1-1,0 0,-1 0,2 0,-1 0,0-1,1 1,0-1,0 0,1-1,-1 1,9 3,-1-2,0 0,0-1,0-1,0 0,0-1,23 0,85-5,-61 0,60-2,453-22,-2-47,-383 41,2 9,211-1,609 27,101-1,-786-20,24 0,1485 15,-942 7,7255-3,-8146 0,13 0,0 0,0 0,0-2,0 0,18-5,-28 6,-1 0,1-1,-1 0,1 0,-1 0,1 0,-1 0,0-1,0 1,0-1,0 0,-1 0,1 0,-1 0,0 0,1-1,-2 1,1-1,0 1,-1-1,1 0,-1 0,0 1,0-5,5-42,-2 0,-3 0,-7-69,2 20,0-1136,44 606,34 4,-13-97,-34 324,22-21,9-140,-53-283,-17 620,-62-344,-94-214,82 405,-47-277,73 359,-20-122,31-174,44-5,6-325,-1 897,-1 1,-5-38,4 52,0 0,0 0,0 0,-1 0,0 1,0-1,-1 1,0 0,0 0,0 0,-1 0,-5-4,-4-3,-1 1,0 1,-1 0,0 1,-1 1,0 0,0 2,-1 0,0 1,-36-8,-12 3,-123-3,90 9,-578-45,-1145-50,295 100,637 4,615-1,-386 55,417-20,-218 31,-3-37,152-12,215-14,-1-3,-155-17,-39-16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17:54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 1870,'1'12,"0"0,1 0,1 0,0-1,7 18,1 7,5 33,-3 0,7 128,-18 144,-3-204,1 200,-25 793,-2-753,-108 1010,30-338,33-243,41 78,32-680,0-122,3 0,16 82,-18-157,-1 0,1 0,1 0,-1 0,6 9,-8-15,1-1,-1 1,0 0,1 0,-1-1,1 1,0 0,-1-1,1 1,-1-1,1 1,0-1,0 1,-1-1,1 1,0-1,0 0,-1 1,1-1,0 0,0 0,1 1,-1-2,0 1,0-1,0 1,0-1,1 0,-1 1,0-1,0 0,0 0,-1 0,1 1,0-1,0 0,0 0,-1 0,1-1,0 1,-1 0,1 0,0-2,6-13,-1 0,-1 0,-1 0,0 0,3-33,1-95,-7 101,0-688,-4 342,3 371,-1-1,1 0,1 0,7-34,-8 52,0 0,0 0,0 0,0 0,1 0,-1 0,0 0,1 0,-1 0,0 0,1 0,-1 0,1 0,0 0,-1 1,1-1,0 0,-1 0,1 0,0 1,0-1,0 1,0-1,0 0,0 1,-1 0,1-1,0 1,0-1,1 1,-1 0,1 0,0 0,0 1,-1 0,1 0,-1 0,1 0,-1 0,1 1,-1-1,0 0,1 1,-1-1,0 1,0-1,0 1,0 0,0-1,-1 1,2 3,27 76,-4 1,16 96,-19-37,4 16,-21-134,1-1,1 1,1-1,14 29,-21-49,-1-1,1 1,0 0,-1-1,1 1,0-1,0 1,0-1,0 1,0-1,0 1,1-1,-1 0,0 0,1 0,-1 0,1 0,-1 0,1 0,-1 0,1 0,0-1,-1 1,1-1,2 1,-2-2,0-1,0 1,-1-1,1 0,-1 0,1 0,-1 0,0 0,0 0,0 0,0 0,0 0,0 0,0 0,-1-1,1 1,-1 0,0-1,1 1,-1-4,11-107,-6-218,-7 198,-2-434,3 1205,2-347,-2-258,2 43,-1-70,1-1,0 1,0-1,0 0,1 0,0 0,0 0,0 0,0 0,6 8,-8-13,1 1,-1-1,0 1,0-1,0 1,1-1,-1 0,0 1,1-1,-1 0,0 1,1-1,-1 0,0 1,1-1,-1 0,1 0,-1 1,1-1,-1 0,1 0,-1 0,0 0,1 1,-1-1,1 0,-1 0,1 0,-1 0,1 0,-1 0,1 0,-1 0,1-1,-1 1,1 0,-1 0,1 0,-1 0,0-1,1 1,-1 0,1-1,-1 1,0 0,1 0,-1-1,1 0,11-31,-4-20,-2-1,-2-60,-3 75,4-207,-3-103,-1-119,-1-120,-3-2809,3 3320,7-182,-1 229,-6 29,0 0,1 0,-1 0,0 0,0 0,1 0,-1 0,0 0,0 0,0 0,1 0,-1 0,0 0,0 0,1 0,-1 1,0-1,0 0,0 0,1 0,-1 0,0 0,0 0,0 1,1-1,-1 0,0 0,0 0,0 1,0-1,0 0,0 0,1 0,-1 1,0-1,0 0,0 0,0 0,0 1,0-1,0 0,0 0,0 1,0-1,0 0,0 0,0 1,0-1,0 0,0 0,12 65,112 1160,-76 15,-48-1225,2 81,18 126,-4-153,-16-67,1 0,-1 0,1 0,-1 0,1 0,0 0,-1 0,1 0,0-1,0 1,0 0,1-1,-1 1,0-1,1 1,-1-1,1 1,-1-1,1 0,0 0,-1 0,1 0,0 0,0 0,3 0,-3-1,-1-1,1 0,0 0,-1-1,1 1,-1 0,1-1,-1 1,0 0,0-1,1 1,-1-1,0 0,0 1,0-1,-1 0,1 0,0 0,-1 0,1 1,-1-1,0 0,1-2,7-39,-2 1,-2-1,-2 0,-7-86,4 87,-19-290,-12-106,-177-2185,161 2100,33 417,14 472,-6-10,-96 823,-67 3,111-794,56-367,-81 630,81-626,1-11,1 0,0 0,0 0,2 0,0 0,3 19,2-24,1-18,2-37,-3-46,-3 0,-13-118,-30-169,-36-149,-37-135,-246-1217,219 1170,74 371,26 171,40 168,0-1,0 0,-1 0,1 0,0 0,0 0,-1 0,1 0,-1 0,1 0,-1 1,1-1,-1 0,1 0,-1 1,0-1,1 0,-1 1,0-1,0 0,-1 0,1 2,0 0,0 0,1 0,-1 1,0-1,1 0,-1 1,1-1,-1 0,1 1,0-1,-1 0,1 1,0-1,0 3,-6 158,7 130,25 2148,-25-2352,7 184,-3-205,27 127,-30-186,0 1,1-1,0 0,7 13,-10-20,0-1,0 0,0 1,0-1,0 0,0 0,1 1,-1-1,0 0,0 0,0 1,1-1,-1 0,0 0,0 0,1 0,-1 1,0-1,0 0,1 0,-1 0,0 0,1 0,-1 0,0 0,0 0,1 1,-1-1,0 0,1 0,-1 0,0-1,1 1,-1 0,0 0,1 0,-1 0,0 0,0 0,1 0,-1 0,0-1,0 1,1 0,-1 0,0-1,12-31,-2-41,-2 0,-4-79,0 18,14-308,65-943,61 4,-97 1074,-42 275,1 0,2 1,13-34,-21 64,1 0,-1 0,0 0,1 1,-1-1,1 0,-1 0,1 0,-1 0,1 0,0 1,-1-1,1 0,0 0,0 1,0-1,-1 1,1-1,0 1,0-1,0 1,0-1,0 1,2-1,-2 2,0 0,0-1,1 1,-1 0,0 0,0 0,0 0,0 0,-1 0,1 0,0 0,0 0,0 0,-1 1,1-1,-1 0,1 0,-1 1,1 1,8 30,-2 1,6 66,7 218,-8 123,-67 2365,22-2377,10-170,-15 235,42-410,10-335,-12 186,4-243,69-1814,-69 2043,-3 69,-1 18,1 129,-2 137,-1 104,-17 897,1-218,18-688,1-223,28 191,-8-234,-22-99,0 1,1 0,0-1,0 1,0-1,0 0,1 1,-1-1,1 0,0-1,1 1,-1 0,1-1,-1 0,8 5,-10-8,0 1,1-1,-1 1,0-1,1 0,-1 0,0 0,1 0,-1 0,0 0,0 0,1 0,-1-1,0 1,1 0,-1-1,0 1,0-1,0 0,1 1,-1-1,0 0,0 0,0 1,0-1,0 0,0 0,-1 0,1 0,0 0,0 0,-1-1,1 1,0 0,0-3,6-10,-2 0,1-1,-2 0,1-1,1-18,13-105,1-159,-18 253,43-1724,-46 2064,-90 1838,87-2072,-8 242,21-217,-1-64,-8-22,0 0,0 1,0-1,0 0,0 0,1 0,-1 1,0-1,0 0,0 0,0 0,0 0,0 0,1 0,-1 1,0-1,0 0,0 0,1 0,-1 0,0 0,0 0,0 0,0 0,1 0,-1 0,0 0,0 0,0 0,1 0,-1 0,0 0,0 0,0 0,1 0,-1 0,0 0,0 0,0 0,1 0,-1 0,0 0,0-1,0 1,0 0,1 0,1-4,0 0,-1 1,1-1,-1 0,1 0,-1 0,-1-1,2-5,9-87,-3-105,-6 150,3-273,-1-102,-4-2081,-1 2033,1 424,1 19,-2 0,-6-51,1 71,-1 19,-5 30,-57 320,25 11,44-366,-56 1000,57-987,2 44,-2-56,-1 0,1 0,-1 0,1 0,0 0,0 0,0 0,1-1,-1 1,1 0,-1-1,1 1,4 4,-5-7,-1 1,1-1,0 1,-1-1,1 0,0 1,0-1,0 0,-1 0,1 0,0 1,0-1,0 0,-1 0,1 0,0 0,0 0,0-1,0 1,-1 0,1 0,0 0,0-1,-1 1,1 0,0-1,0 1,-1-1,1 1,0-1,-1 1,1-1,-1 1,1-1,0 0,-1 1,0-1,1 0,-1 1,1-2,18-38,-8-1,-3 0,-1-1,3-76,-10 105,19-1394,-24 835,7 541,3 78,23 866,-27-695,4 1959,-5-2129,-1 15,8 64,-2-105,-3-24,0-42,-7-298,2 23,0-96,81-1962,-72 2280,23-215,-22 285,-6 27,-1 0,0 0,0 0,1 0,-1 0,0 0,0 0,0-1,1 1,-1 0,0 0,0 0,1 0,-1 0,0 1,0-1,0 0,1 0,-1 0,0 0,0 0,0 0,1 0,-1 0,0 0,0 0,0 1,1-1,-1 0,0 0,0 0,0 0,0 1,1-1,-1 0,0 0,0 0,0 1,0-1,0 0,0 0,0 0,0 1,0-1,0 0,0 0,0 1,0-1,0 0,0 0,0 0,0 1,0-1,0 0,0 0,0 1,0-1,0 0,0 1,5 32,1 50,1 150,-2 101,-94 2216,85-2485,-9 285,14-328,0 0,6 26,0-31,-7-17,0 0,0 0,1 0,-1 0,0 0,0 0,1 0,-1 0,0 0,0 0,1 0,-1 0,0 0,0 0,1 0,-1 0,0 0,0 0,0-1,1 1,-1 0,0 0,0 0,0 0,1 0,-1-1,0 1,0 0,0 0,0 0,0-1,1 1,-1 0,0 0,0 0,0-1,0 1,0 0,0 0,0-1,0 1,0 0,0 0,0-1,4-14,0 0,-1 0,1-22,15-348,-16 297,11-309,189-1817,-171 2012,-20 161,-12 41,0 0,0 1,0-1,0 0,0 0,0 0,0 1,0-1,0 0,0 0,0 0,0 0,0 1,1-1,-1 0,0 0,0 0,0 0,0 1,0-1,1 0,-1 0,0 0,0 0,0 0,0 0,1 0,-1 1,0-1,0 0,0 0,1 0,-1 0,0 0,0 0,0 0,1 0,-1 0,0 0,0 0,0 0,1 0,-1 0,0 0,0-1,0 1,1 0,-1 0,0 0,0 0,0 0,0 0,1 0,-1-1,0 1,0 0,0 0,0 0,0 0,1-1,-1 1,0 0,0 0,0 0,0-1,4 24,-1 0,-1-1,-1 36,-9 223,-22 118,-152 1142,-57 1,230-1489,-23 203,32-254,-1 0,1 0,-1 0,1 0,0 0,0-1,0 1,0 0,0 0,1 0,-1 0,0 0,1 0,0-1,-1 1,1 0,0 0,1 2,0-7,0 0,0 0,-1-1,1 1,-1 0,0-1,0 1,-1-1,1 1,0-6,26-297,-24 233,17-283,114-964,115 8,-202 1137,-26 130,-21 44,1 1,-1 0,0-1,0 1,0 0,1 0,-1 0,0-1,0 1,1 0,-1 0,0 0,0-1,1 1,-1 0,0 0,1 0,-1 0,0 0,1 0,-1 0,0 0,0 0,1 0,-1 0,0 0,1 0,-1 0,0 0,1 0,-1 0,0 0,1 0,-1 0,0 1,0-1,1 0,-1 0,0 0,0 0,1 1,-1-1,0 0,0 0,0 1,1-1,-1 0,0 0,0 1,0-1,0 0,0 1,1-1,-1 0,0 0,0 1,3 12,0 0,-1 0,0 0,0 22,-3 191,-84 667,-62 6,-24 184,164-1040,8-72,5-47,-32 338,25-254,-89 617,-49 423,133-984,-14 116,9-122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17:56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1407 6666,'10'12,"-1"1,0 1,-1-1,0 1,-1 1,6 16,-2-7,-6-12,0 0,0 1,-1-1,3 20,-6-28,-1 0,1 0,-1 1,0-1,0 0,-1 0,1 0,-1 0,0 0,0 0,-1 0,1 0,-1 0,0 0,0 0,0-1,-3 5,-5 2,6-13,12-32,441-1586,-344 1105,46-627,-132 770,-22 293,3 79,0 1,1-1,-1 1,0 0,0-1,0 1,0-1,0 1,0-1,0 1,0 0,0-1,0 1,-1-1,1 1,0 0,0-1,0 1,0-1,-1 1,1 0,0-1,0 1,-1 0,1-1,0 1,0 0,-1-1,1 1,0 0,-1 0,1-1,-1 1,1 0,0 0,-1 0,1 0,-1 0,1-1,0 1,-1 0,1 0,-1 0,1 0,-1 0,1 0,0 0,-1 0,1 1,-1-1,1 0,0 0,-1 0,1 0,-1 0,1 1,0-1,-1 0,1 0,0 1,-1-1,1 0,0 1,-1-1,1 1,-11 13,1 0,0 1,2 1,0-1,0 1,1 1,-4 18,-2-2,-188 563,192-568,7-20,-9 25,1 0,-9 62,19-77,4-17,9-35,30-192,-35 172,58-403,-21-3,-15-512,-42 771,11 183,-2-1,0 1,-1 0,-9-27,13 44,0-1,-1 1,1 0,0 0,-1 0,1 0,-1 0,1 0,-1 0,0 0,1 0,-1 0,0 0,0 0,1 1,-1-1,0 0,0 1,0-1,0 0,0 1,0-1,0 1,0-1,-1 1,1 0,0 0,0-1,0 1,0 0,0 0,-1 0,1 0,0 0,0 0,0 1,0-1,0 0,-1 0,1 1,0-1,0 1,0-1,0 1,0-1,0 1,-1 1,-9 8,2 0,-1 1,1 0,1 1,0 0,-11 23,-88 187,-28 107,-709 2129,830-2412,-59 246,71-239,2-52,0-1,0 1,0-1,0 0,0 1,0-1,0 1,1-1,-1 1,0-1,0 0,0 1,0-1,1 1,-1-1,0 0,0 1,1-1,-1 0,0 1,0-1,1 0,-1 0,0 1,1-1,-1 0,1 0,-1 1,0-1,1 0,1 0,-1-1,0 0,0 0,0 1,0-1,0 0,0 0,0 0,0 0,0 0,0 0,-1 0,1 0,0-1,0-1,17-33,-2-1,-2-1,-2 0,11-51,-20 76,51-240,-7-97,-20-108,-32-123,-94-671,-73 3,110 880,15 129,43 218,-1 1,-1 1,-14-36,20 56,-1-1,1 0,0 1,0-1,-1 1,1-1,0 1,-1-1,1 1,0-1,-1 1,1-1,-1 1,1 0,-1-1,1 1,-1 0,1-1,-1 1,1 0,-1-1,0 1,1 0,-1 0,1 0,-1 0,0 0,1 0,-1 0,1 0,-2 0,0 1,1 0,-1 0,1 1,0-1,0 0,0 1,-1-1,1 1,1 0,-1-1,0 1,0 0,0 3,-13 40,-10 63,-29 177,-12 114,-117 810,38 2,111-656,33-543,6 112,-5-115,0 0,1 0,0 0,1 0,0 0,0 0,1-1,0 1,7 10,-10-17,-1-1,1 0,0 0,0 0,0 1,0-1,0 0,0 0,0 0,1-1,-1 1,0 0,0 0,1-1,-1 1,0 0,1-1,-1 1,1-1,-1 0,0 0,1 1,-1-1,1 0,-1 0,1 0,-1 0,1-1,-1 1,1 0,-1-1,1 1,-1-1,0 1,1-1,-1 0,0 1,2-2,3-3,-1 0,1 0,-1 0,-1-1,1 0,-1 1,5-9,12-29,-1 0,-3-1,-1-1,-2 0,10-64,24-142,21-355,-35-260,-30 606,-3 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48:12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2200 415,'-5'8,"0"1,-1-1,0-1,0 1,-1-1,0 0,0-1,-1 1,1-2,-1 1,-1-1,1 0,-1 0,0-1,-13 4,-10 2,-1-1,0-1,-38 2,-123 7,-258-12,294-7,-923-4,1284-25,489-117,-574 119,-82 20,-16 3,0 1,0 1,1 1,22-1,-92 27,-154 68,-27 12,115-59,-1-1,1 5,-124 72,226-112,0 0,0 1,1 1,1 0,0 0,-18 22,27-29,0-1,0 1,0 0,0 0,0 0,1 1,0-1,-1 0,1 0,0 1,1-1,-1 1,0-1,1 1,0-1,0 1,0-1,0 1,1-1,-1 1,1-1,0 1,0-1,0 0,1 1,-1-1,1 0,0 0,-1 0,1 0,1 0,-1-1,0 1,5 3,12 9,0-1,2 0,-1-2,2 0,-1-2,2 0,-1-2,32 8,-17-3,224 66,2-12,4-12,298 24,-304-58,370-19,-613-3,-27 0,-36 2,-109 14,-175 40,140-21,156-28,-373 66,378-64,26-7,19-5,2-1,197-40,27 14,112 3,161 11,224 29,233 55,189 59,890 153,177 21,15-93,-1628-179,-132-20,-124-15,-269 5,0-4,153-32,-215 31,-1-1,0-2,46-22,-65 27,-1 1,1-2,-1 1,0-1,-1 0,1-1,-1 1,-1-2,1 1,-1-1,0 0,-1 0,0 0,5-11,-9 15,0 1,0 0,-1 0,1-1,-1 1,1 0,-1-1,0 1,0 0,-1-1,1 1,-1 0,0-1,0 1,0 0,0 0,0 0,-1 0,1 0,-1 0,0 0,0 0,0 1,0-1,0 1,-1-1,1 1,-1 0,1 0,-4-2,-9-7,0 0,0 2,-1-1,0 2,-25-10,-106-27,-114-10,-134 3,-198-13,-236-31,-239-48,-199-55,-4942-970,5533 1027,230 47,326 68,54 11,0 3,-87-7,145 20,-1 0,0 1,1-1,-1 2,1-1,0 1,-1 1,1-1,0 1,0 1,0-1,-14 10,4 1,-1 1,2 1,-19 21,5-6,-201 167,95-87,130-106,4-3,0 1,0-1,0 1,0 0,1 0,-1 0,1 0,-4 6,6-8,-1 0,1 0,0-1,0 1,0 0,0-1,0 1,0 0,0-1,0 1,0 0,0 0,0-1,0 1,1 0,-1-1,0 1,0 0,1-1,-1 1,1-1,0 2,24 13,8-5,60 9,163 21,154 23,148 27,1360 238,-424-71,-1473-253,55 8,119 35,-191-45,1-1,0 1,-1-1,1 0,0 0,0 0,0-1,8 0,-9-1,-1 0,1-1,-1 1,0-1,0 0,1 1,-1-1,-1-1,4-1,10-8,139-86,232-108,-309 167,30-16,327-149,-573 296,91-64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49:17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10905 1684,'-125'-3,"-129"-21,-123-38,272 43,-278-50,-88-22,-102-22,-96-18,97 18,-1389-254,-15 136,1694 220,-305 27,218-3,-75 5,116 21,-533 131,839-164,-1 0,1 1,0 1,-36 19,56-26,0 0,0 1,0-1,1 0,-1 1,0-1,1 1,-1-1,1 1,-1 0,1 0,0 0,-1 0,1 0,0 0,-1 3,3-3,-1 0,0-1,0 1,1 0,-1 0,1 0,-1 0,1-1,0 1,0 0,-1-1,1 1,0 0,1-1,-1 1,0-1,0 0,1 1,-1-1,1 0,-1 0,3 2,25 15,-1-1,2-1,0-2,1 0,1-3,33 9,-34-10,266 78,128 19,110 18,846 157,20-92,-1340-186,-37-3,1 1,0 1,-1 1,37 11,-59-14,-1 0,1-1,-1 1,1 0,-1 0,1-1,-1 1,0 0,0 0,1 1,-1-1,0 0,0 0,0 1,0-1,0 0,0 1,0-1,-1 1,2 2,1 33,-4-32,1 0,0-1,0 1,1 0,-1-1,1 1,0-1,0 1,4 7,-1-4,1-1,0 0,1 0,-1 0,1-1,1 0,-1 0,9 5,6 3,0-1,24 10,37 14,2-3,88 22,180 31,-348-86,21 4,304 66,-224-53,111 4,-176-25,-40 3,0 0,0-1,0 1,0 0,0-1,0 1,0-1,0 1,0 0,0-1,0 1,0-1,-1 1,1 0,0-1,0 1,0 0,0-1,-1 1,1 0,0-1,0 1,-1 0,1 0,0-1,-1 1,1 0,0 0,-1-1,1 1,0 0,-1 0,1 0,0 0,-1 0,1 0,-1-1,1 1,0 0,-1 0,1 0,-1 0,1 1,-89-31,-153-31,-133-22,-1034-185,320 65,840 149,183 36,59 14,14 2,111 15,206 40,196 42,164 33,726 146,1330 234,-2484-469,-221-34,52 0,-86-5,-1 0,0 0,1 1,-1-1,1 0,-1 0,0 0,1 0,-1 0,0 0,1 0,-1 0,1 0,-1 0,0 0,1-1,-1 1,0 0,1 0,-1 0,1 0,-1-1,0 1,0 0,1 0,-1 0,0-1,1 1,-1 0,0-1,0 1,1 0,-1-1,0 1,0 0,0-1,1 1,-20-13,-62-17,-146-35,177 53,-431-98,-750-71,1193 178,29 4,1-1,0-1,-1 1,1-1,0-1,0 1,0-1,0-1,0 0,0 0,1 0,-11-7,17 9,0 1,1-1,-1 0,1 1,-1-1,1 0,-1 0,1 0,-1 1,1-1,0 0,0 0,-1 0,1 0,0 0,0 0,0 0,0 1,0-1,0 0,0 0,0 0,0 0,0 0,1 0,-1 0,0 0,1 1,-1-1,0 0,1 0,-1 0,1 1,0-1,0-1,28-23,35-15,-41 27,41-31,-58 39,1-1,-1-1,0 1,0-1,0 0,-1 0,0-1,-1 1,7-16,-4 5,1 0,1 0,1 0,0 1,2 1,0-1,0 2,2 0,-1 1,29-23,161-117,-199 152,-1 0,0 0,0-1,0 1,-1-1,1 0,-1 1,1-1,-1 0,0 0,0-1,0 1,0 0,-1-1,1 1,-1-1,0 1,0-1,-1 0,1 1,0-8,-3 7,0 0,0-1,0 1,0 0,-1 0,0 0,0 0,0 1,0-1,0 1,-1-1,0 1,1 1,-1-1,0 0,-1 1,1 0,0 0,-5-2,-33-14,-84-26,-174-33,-169-28,-208-39,-198-35,-1546-288,66 14,2154 414,139 30,62 9,0 0,0 0,0 1,1-1,-1 0,0 0,0 0,0 0,0 0,0 0,0 0,0 0,0 0,0 0,0 0,0 1,0-1,0 0,0 0,0 0,0 0,0 0,0 0,0 0,0 0,0 0,0 0,0 0,0 1,0-1,0 0,0 0,0 0,0 0,27 9,458 110,-191-50,1825 365,-1091-275,-999-154,-29-5,0 0,0 0,-1 0,1 0,0 0,0 0,0 0,0 0,0 0,0 0,0 0,0 1,0-1,0 0,0 0,0 0,0 0,0 0,0 0,0 0,0 0,0 0,-1 0,1 0,0 1,0-1,0 0,0 0,0 0,0 0,0 0,0 0,0 0,-48 1,38-1,-375 6,-434 63,789-65,0-1,1 1,-1 1,-47 17,67-15,19-1,18 0,1-1,-1-1,45 0,5 0,813 64,-884-67,8-1,0 2,0 0,-1 1,28 8,-39-10,0 0,1 0,-1 0,0 0,0 1,0-1,0 1,0-1,0 1,0 0,-1 0,1 0,0 0,-1 0,0 0,1 0,-1 0,0 0,0 1,0-1,-1 1,1-1,0 0,-1 1,0-1,1 1,-1-1,0 1,0-1,-1 1,1-1,-1 5,-13 39,10-34,0 0,1 0,-3 17,5-25,1-1,0 1,0 0,0-1,1 1,-1-1,1 1,0 0,0-1,0 0,0 1,1-1,-1 0,1 1,0-1,3 3,1 1,1 0,0-1,1 0,-1 0,1 0,1-1,-1 0,1-1,-1 0,1-1,1 1,-1-2,11 3,19 3,73 4,-104-12,535 5,-439-8,-94 3,-1 0,0 0,1 1,-1 0,12 4,-16-4,-1 1,1 0,-1 0,0 1,0-1,0 1,0 0,0 0,-1 0,1 1,5 6,-5-5,0-1,0 0,0 0,1-1,0 1,-1-1,1 0,1 0,-1 0,0-1,10 3,4 0,1-1,24 2,-37-6,100 9,108-6,116-18,-164 5,-67 5,209-5,-246 11,-1 3,117 24,-26 0,-72-17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3:38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3634 755,'-63'-8,"13"1,-587-15,498 21,-1315 0,956 1,493 0,-43 3,47-3,0-1,0 1,0 0,0 0,1 0,-1 0,0 1,0-1,0 0,0 0,0 0,0 1,0-1,0 0,1 1,-1-1,0 1,0-1,0 1,1-1,-1 1,0 0,1-1,-1 1,0 0,1 0,-1-1,1 1,-1 0,1 0,0 0,-1 0,1 0,0-1,0 1,-1 0,1 2,1-2,0 1,0-1,0 1,0-1,0 0,0 0,0 1,0-1,1 0,-1 0,0 0,1 0,-1 0,1-1,-1 1,1 0,-1-1,1 1,3 0,42 8,-39-8,123 13,178-4,-198-9,1472-40,-1187-6,-332 33,-1-3,0-2,-1-4,63-29,-96 36,0 1,1 2,0 1,1 1,0 1,0 2,1 2,37-2,216 8,-281-2,-1 0,1 0,-1 0,0 0,1-1,-1 1,1-1,-1 0,0 0,1 0,-1-1,0 1,3-3,-6 4,0-1,1 1,-1 0,0-1,0 1,0-1,0 1,0-1,0 1,0 0,0-1,0 1,0-1,0 1,0-1,0 1,0 0,0-1,0 1,-1-1,1 1,0-1,0 1,0 0,-1-1,1 1,0 0,0-1,-1 1,1 0,0-1,-1 1,1 0,-1-1,-33-19,-83-26,-2 6,-144-31,205 56,-345-79,-4 17,-4 18,-1 18,-505 14,872 29,0 2,1 2,-1 1,1 3,-49 18,-47 18,-253 50,340-90,-60-1,28-2,82-3,0 0,0 0,0 1,0-1,0 1,0 0,0-1,0 1,1 1,-1-1,0 0,0 1,1 0,-1-1,1 1,-3 3,5-5,-1 1,1-1,0 1,-1-1,1 1,0-1,0 1,0 0,0-1,0 1,-1-1,1 1,0 0,0-1,0 1,1-1,-1 1,0 0,0-1,0 1,0-1,0 1,1 0,-1-1,0 1,1-1,-1 1,0-1,1 1,-1-1,3 3,-1-1,1 0,0 0,0 0,-1 0,1-1,0 1,1-1,3 2,57 16,85 16,-92-23,574 107,1023 59,-1256-165,-289-20,-106 7,-1 0,1 0,0-1,0 1,-1-1,1 0,0 0,0 0,-1 0,1 0,-1-1,0 1,5-4,-7 5,0-1,0 1,1-1,-1 1,0 0,0-1,0 1,0-1,0 1,0-1,0 1,0-1,0 1,0 0,0-1,0 1,-1-1,1 1,0-1,0 1,0 0,-1-1,1 1,0-1,0 1,-1 0,1-1,-1 1,-20-17,-16 0,0 2,0 1,-1 2,-45-9,60 15,-791-151,-14 61,-190 36,924 61,73 4,28 2,41 9,-48-16,446 94,16-28,-450-65,1113 94,-988-96,-86-4,-51 4,0 1,0 0,0 0,0 0,0 0,0 0,0 0,0 0,0 0,-1 0,1 0,0-1,0 1,0 0,0 0,0 0,0 0,0 0,0 0,0 0,0-1,0 1,0 0,0 0,0 0,0 0,0 0,0 0,0 0,0-1,0 1,0 0,0 0,1 0,-1 0,0 0,0 0,0 0,0 0,0 0,0-1,0 1,0 0,0 0,0 0,0 0,1 0,-1 0,0 0,0 0,0 0,0 0,0 0,0 0,0 0,1 0,-1 0,0 0,0 0,-28-6,-586-16,431 21,-831 1,1024 0,0 1,1-2,-1 0,0 0,0 0,0-1,0-1,16-6,-26 9,0 0,0 0,1-1,-1 1,0 0,0-1,1 1,-1 0,0 0,0-1,0 1,1-1,-1 1,0 0,0-1,0 1,0 0,0-1,0 1,0-1,0 1,0 0,0-1,0 1,0 0,0-1,0 1,0-1,-1 1,1 0,0-1,0 1,0 0,0-1,-1 1,1 0,0 0,0-1,-1 1,1 0,0 0,-1-1,1 1,0 0,-1 0,1 0,0-1,-1 1,-6-5,-1-1,0 1,0 1,-1 0,1 0,-1 1,-15-5,-71-11,81 16,-104-12,-220 1,332 14,-31 2,32 3,23 5,56 17,83 16,-92-26,967 223,7-37,-678-134,-187-35,-107-16,-67-18,0 0,0 0,0 0,0 0,0 0,0 1,0-1,0 0,0 0,0 0,0 0,0 0,0 0,0 1,0-1,0 0,0 0,0 0,0 0,0 0,0 0,0 1,0-1,0 0,0 0,0 0,0 0,0 0,0 0,0 1,0-1,0 0,0 0,0 0,0 0,1 0,-1 0,0 0,0 0,0 0,0 0,0 1,0-1,1 0,-42-2,-472-72,314 40,-110-17,-674-99,861 141,-187 8,152 5,146-4,0 0,0 1,-1 1,1 0,0 1,-11 4,20-7,0 1,0 0,0 0,1 0,-1 0,0 0,1 0,-1 0,0 1,1-1,0 1,-1-1,1 1,0 0,0-1,0 1,-1 2,1-2,1 1,0-1,0 0,0 0,0 0,0 0,0 0,1 1,-1-1,1 0,-1 0,1 0,0 0,0 0,0 0,0 0,0-1,1 1,-1 0,2 2,9 8,1 0,0-1,0-1,1 0,0-1,1 0,0-1,24 9,92 39,253 71,151-3,-496-117,68 16,168 12,-221-38,-53 3,-1 0,0 0,1-1,-1 1,0 0,1 0,-1 0,1 0,-1 0,0 0,1-1,-1 1,0 0,1 0,-1 0,0-1,0 1,1 0,-1-1,0 1,0 0,1-1,-1 1,0 0,0-1,0 1,0 0,1-1,-1 1,0 0,0-1,0 1,0 0,0-1,0 1,0-1,0 1,0 0,0-1,0 1,0-1,-1 1,1 0,0-1,0 1,0 0,0-1,-1 1,1 0,0-1,0 1,0 0,-1 0,1-1,0 1,-1 0,1 0,0-1,-1 1,-11-10,0 0,-1 1,0 1,0 0,-1 1,0 0,-24-8,3 1,-514-183,-18 38,465 131,96 27,-1-1,0 0,0 0,1-1,-1 1,-8-7,15 2,14 3,24 0,41 2,806 9,-389-1,-391-1,-1 4,0 5,201 54,-172-32,382 95,10-38,-483-89,58 0,-82-5,-1-1,0 0,0-1,0-1,33-11,142-71,51-19,-222 98,43-18,-59 23,-1 0,1 0,-1-1,0 0,0 0,0 0,0 0,0 0,-1-1,4-4,-7 8,1-1,-1 1,0-1,0 1,0-1,1 1,-1-1,0 1,0 0,0-1,0 1,0-1,0 1,0-1,0 1,0-1,0 1,0-1,0 1,0-1,0 1,0-1,-1 1,1-1,0 1,0-1,0 1,-1 0,1-1,0 1,-1-1,1 1,0 0,-1-1,1 1,0 0,-1 0,1-1,-1 1,1 0,-1 0,0-1,-9-3,-1 1,1 0,-1 0,0 1,0 0,0 1,0 0,-19 1,-3-1,-952-5,611 10,-34-2,586-9,-1-7,289-62,-323 54,-83 15,65-18,-74 12,189-58,-193 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0:15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1 210,'0'-1,"1"0,-1 0,1-1,-1 1,1 0,-1 0,1 0,0 0,0 0,0 0,0 0,0 0,0 0,0 0,0 0,0 0,0 1,0-1,0 1,0-1,1 1,-1-1,0 1,1-1,-1 1,0 0,3 0,46-7,-40 7,520-12,-329 13,207 0,575-4,-6-32,-930 32,44-3,114-20,-197 25,1-1,0 1,-1-2,0 1,1-1,-1 0,0-1,0 0,-1 0,1-1,-1 0,10-9,-14 10,1 1,0-1,0 1,0 0,0 0,0 0,1 0,-1 1,1-1,-1 1,1 1,0-1,8-1,35-4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0:16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1 353,'26'-2,"-1"-1,1-1,-1-2,31-9,37-9,38 3,138-5,143 13,-325 11,1413-3,-376 5,-1019 0,80-1,270-34,-415 28,-1-2,1-1,-2-3,1-1,42-23,-42 19,1 1,1 2,0 1,1 3,0 1,0 2,87-4,-106 13,-1 1,32 6,-15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9:41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1,'81'4,"122"21,-47-3,676 6,-482-26,-276 0,0 2,-1 4,0 3,0 3,-1 3,125 48,31 12,-203-64,-12-2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9:42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0,'73'8,"-17"-1,725 16,-562-23,2458 2,-1729-3,-933 1,0 1,-1 0,1 1,-1 1,0 1,0 0,0 0,0 2,-1-1,1 2,-1 0,15 11,67 33,-49-31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3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8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24,'0'0,"7"0,15 0,24 1,24-1,13 0,13 0,10 0,-7 0,-13 0,-14 0,-14-7,-10-2,-12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9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1,'21'1,"-1"2,0 0,0 1,0 1,25 10,39 9,53 1,1-5,248 1,-264-15,143 26,36 3,-184-32,-96-9,-15-2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2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1796 43,'1'2,"-1"1,1-1,-1 0,1 1,0-1,0 0,0 0,0 0,0 0,0 0,0 0,1 0,-1 0,1 0,-1-1,1 1,0-1,0 1,0-1,2 2,45 21,-13-14,0 0,1-3,61 6,123-5,-140-7,1610 1,-1726-4,-51-9,17 1,-841-48,-12 57,409 4,215-1,-360-5,517-5,1-6,-158-36,296 48,8 1,23-2,45 1,684 24,80 1,1143-25,-3386 2,1392 0,-19 0,0 1,-32 5,40 2,24-1,14 4,64 27,3-3,92 26,-39-14,7 7,212 72,-259-97,180 29,-235-48,-38-10,-1 0,1 1,-1-1,1 0,-1 0,1 0,-1 1,1-1,-1 0,1 1,-1-1,1 1,-1-1,0 0,1 1,-1-1,0 1,1-1,-1 1,0-1,0 1,1-1,-1 1,0-1,0 1,0-1,0 1,0 0,0-1,0 1,0-1,0 1,0-1,0 1,0 0,0-1,0 1,0-1,0 1,-1-1,1 1,0-1,-1 1,1-1,0 1,-1-1,1 1,0-1,-1 0,1 1,-1-1,1 1,0-1,-1 0,1 0,-1 1,1-1,-1 0,0 0,1 1,-1-1,0 0,-29 17,-1-1,0-1,-1-1,-1-3,0 0,0-2,-61 8,289-20,-86 4,1517-2,-849 2,-638 0,0 6,-1 7,0 5,136 39,-187-36,158 18,-190-33,0 2,62 18,-85-14,-32-13,0 0,0 0,-1 0,1 0,0 0,0 0,-1 0,1 0,0 0,0 0,-1 0,1 0,0 0,0 0,0 0,-1 1,1-1,0 0,0 0,0 0,-1 0,1 0,0 1,0-1,0 0,0 0,0 0,0 1,-1-1,1 0,0 0,0 1,0-1,0 0,0 0,0 0,0 1,0-1,0 0,0 0,0 1,0-1,0 0,0 0,0 1,0-1,0 0,0 0,1 0,-1 1,0-1,0 0,0 0,0 0,0 1,1-1,-1 0,0 0,0 0,0 0,0 1,1-1,-1 0,0 0,0 0,1 0,-1 0,0 0,-23 5,-51-3,0-3,0-3,-112-22,92 13,-266-44,-385-36,736 92,0 0,0 0,1 1,-1 1,0-1,1 1,-1 1,0 0,1 0,0 1,-1-1,-14 9,-3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4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0 280,'6'4,"1"0,-1 0,1-1,0-1,-1 1,1-1,1 0,-1 0,0-1,0 0,14 0,-7 0,449 11,-287-13,53 1,1165-15,-7-87,-795 14,175-20,-717 103,-1 3,0 1,0 3,1 2,-2 2,86 22,-4 3,-126-30,22 6,-29-3,-22-1,-217 1,144-5,-243 1,-115-1,-104 1,-2747-3,3257 3,25-1,0 1,-1 1,-38 7,59-6,0-1,0 0,1 1,-1 0,1 0,-1 1,1-1,0 1,0 0,0 0,0 0,0 1,-3 3,-12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5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16,'0'-6,"7"-3,1 13,8 14,6 3,20-9,16-19,-2-9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4:11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3634 755,'-63'-8,"13"1,-587-15,498 21,-1315 0,956 1,493 0,-43 3,47-3,0-1,0 1,0 0,0 0,1 0,-1 0,0 1,0-1,0 0,0 0,0 0,0 1,0-1,0 0,1 1,-1-1,0 1,0-1,0 1,1-1,-1 1,0 0,1-1,-1 1,0 0,1 0,-1-1,1 1,-1 0,1 0,0 0,-1 0,1 0,0-1,0 1,-1 0,1 2,1-2,0 1,0-1,0 1,0-1,0 0,0 0,0 1,0-1,1 0,-1 0,0 0,1 0,-1 0,1-1,-1 1,1 0,-1-1,1 1,3 0,42 8,-39-8,123 13,178-4,-198-9,1472-40,-1187-6,-332 33,-1-3,0-2,-1-4,63-29,-96 36,0 1,1 2,0 1,1 1,0 1,0 2,1 2,37-2,216 8,-281-2,-1 0,1 0,-1 0,0 0,1-1,-1 1,1-1,-1 0,0 0,1 0,-1-1,0 1,3-3,-6 4,0-1,1 1,-1 0,0-1,0 1,0-1,0 1,0-1,0 1,0 0,0-1,0 1,0-1,0 1,0-1,0 1,0 0,0-1,0 1,-1-1,1 1,0-1,0 1,0 0,-1-1,1 1,0 0,0-1,-1 1,1 0,0-1,-1 1,1 0,-1-1,-33-19,-83-26,-2 6,-144-31,205 56,-345-79,-4 17,-4 18,-1 18,-505 14,872 29,0 2,1 2,-1 1,1 3,-49 18,-47 18,-253 50,340-90,-60-1,28-2,82-3,0 0,0 0,0 1,0-1,0 1,0 0,0-1,0 1,1 1,-1-1,0 0,0 1,1 0,-1-1,1 1,-3 3,5-5,-1 1,1-1,0 1,-1-1,1 1,0-1,0 1,0 0,0-1,0 1,-1-1,1 1,0 0,0-1,0 1,1-1,-1 1,0 0,0-1,0 1,0-1,0 1,1 0,-1-1,0 1,1-1,-1 1,0-1,1 1,-1-1,3 3,-1-1,1 0,0 0,0 0,-1 0,1-1,0 1,1-1,3 2,57 16,85 16,-92-23,574 107,1023 59,-1256-165,-289-20,-106 7,-1 0,1 0,0-1,0 1,-1-1,1 0,0 0,0 0,-1 0,1 0,-1-1,0 1,5-4,-7 5,0-1,0 1,1-1,-1 1,0 0,0-1,0 1,0-1,0 1,0-1,0 1,0-1,0 1,0 0,0-1,0 1,-1-1,1 1,0-1,0 1,0 0,-1-1,1 1,0-1,0 1,-1 0,1-1,-1 1,-20-17,-16 0,0 2,0 1,-1 2,-45-9,60 15,-791-151,-14 61,-190 36,924 61,73 4,28 2,41 9,-48-16,446 94,16-28,-450-65,1113 94,-988-96,-86-4,-51 4,0 1,0 0,0 0,0 0,0 0,0 0,0 0,0 0,0 0,-1 0,1 0,0-1,0 1,0 0,0 0,0 0,0 0,0 0,0 0,0 0,0-1,0 1,0 0,0 0,0 0,0 0,0 0,0 0,0 0,0-1,0 1,0 0,0 0,1 0,-1 0,0 0,0 0,0 0,0 0,0 0,0-1,0 1,0 0,0 0,0 0,0 0,1 0,-1 0,0 0,0 0,0 0,0 0,0 0,0 0,0 0,1 0,-1 0,0 0,0 0,-28-6,-586-16,431 21,-831 1,1024 0,0 1,1-2,-1 0,0 0,0 0,0-1,0-1,16-6,-26 9,0 0,0 0,1-1,-1 1,0 0,0-1,1 1,-1 0,0 0,0-1,0 1,1-1,-1 1,0 0,0-1,0 1,0 0,0-1,0 1,0-1,0 1,0 0,0-1,0 1,0 0,0-1,0 1,0-1,-1 1,1 0,0-1,0 1,0 0,0-1,-1 1,1 0,0 0,0-1,-1 1,1 0,0 0,-1-1,1 1,0 0,-1 0,1 0,0-1,-1 1,-6-5,-1-1,0 1,0 1,-1 0,1 0,-1 1,-15-5,-71-11,81 16,-104-12,-220 1,332 14,-31 2,32 3,23 5,56 17,83 16,-92-26,967 223,7-37,-678-134,-187-35,-107-16,-67-18,0 0,0 0,0 0,0 0,0 0,0 1,0-1,0 0,0 0,0 0,0 0,0 0,0 0,0 1,0-1,0 0,0 0,0 0,0 0,0 0,0 0,0 1,0-1,0 0,0 0,0 0,0 0,0 0,0 0,0 1,0-1,0 0,0 0,0 0,0 0,1 0,-1 0,0 0,0 0,0 0,0 0,0 1,0-1,1 0,-42-2,-472-72,314 40,-110-17,-674-99,861 141,-187 8,152 5,146-4,0 0,0 1,-1 1,1 0,0 1,-11 4,20-7,0 1,0 0,0 0,1 0,-1 0,0 0,1 0,-1 0,0 1,1-1,0 1,-1-1,1 1,0 0,0-1,0 1,-1 2,1-2,1 1,0-1,0 0,0 0,0 0,0 0,0 0,1 1,-1-1,1 0,-1 0,1 0,0 0,0 0,0 0,0 0,0-1,1 1,-1 0,2 2,9 8,1 0,0-1,0-1,1 0,0-1,1 0,0-1,24 9,92 39,253 71,151-3,-496-117,68 16,168 12,-221-38,-53 3,-1 0,0 0,1-1,-1 1,0 0,1 0,-1 0,1 0,-1 0,0 0,1-1,-1 1,0 0,1 0,-1 0,0-1,0 1,1 0,-1-1,0 1,0 0,1-1,-1 1,0 0,0-1,0 1,0 0,1-1,-1 1,0 0,0-1,0 1,0 0,0-1,0 1,0-1,0 1,0 0,0-1,0 1,0-1,-1 1,1 0,0-1,0 1,0 0,0-1,-1 1,1 0,0-1,0 1,0 0,-1 0,1-1,0 1,-1 0,1 0,0-1,-1 1,-11-10,0 0,-1 1,0 1,0 0,-1 1,0 0,-24-8,3 1,-514-183,-18 38,465 131,96 27,-1-1,0 0,0 0,1-1,-1 1,-8-7,15 2,14 3,24 0,41 2,806 9,-389-1,-391-1,-1 4,0 5,201 54,-172-32,382 95,10-38,-483-89,58 0,-82-5,-1-1,0 0,0-1,0-1,33-11,142-71,51-19,-222 98,43-18,-59 23,-1 0,1 0,-1-1,0 0,0 0,0 0,0 0,0 0,-1-1,4-4,-7 8,1-1,-1 1,0-1,0 1,0-1,1 1,-1-1,0 1,0 0,0-1,0 1,0-1,0 1,0-1,0 1,0-1,0 1,0-1,0 1,0-1,0 1,0-1,-1 1,1-1,0 1,0-1,0 1,-1 0,1-1,0 1,-1-1,1 1,0 0,-1-1,1 1,0 0,-1 0,1-1,-1 1,1 0,-1 0,0-1,-9-3,-1 1,1 0,-1 0,0 1,0 0,0 1,0 0,-19 1,-3-1,-952-5,611 10,-34-2,586-9,-1-7,289-62,-323 54,-83 15,65-18,-74 12,189-58,-193 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6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3405 2143,'-36'1,"0"2,0 2,0 2,1 0,0 3,1 1,0 1,0 2,1 2,1 0,-53 38,17-3,3 2,1 3,-105 123,85-80,5 4,3 4,6 3,-99 208,159-293,0 0,-9 36,18-58,1 0,-1 1,0-1,1 0,0 0,-1 0,1 1,1-1,-1 0,0 0,1 1,-1-1,1 0,0 0,0 0,2 3,-1-4,-1-1,1 0,-1 0,1 0,0 0,-1-1,1 1,0 0,0-1,-1 1,1-1,0 0,0 0,0 1,0-1,0 0,0-1,-1 1,1 0,0 0,0-1,0 1,0-1,-1 0,1 1,0-1,-1 0,4-2,12-5,-1-1,0 0,-1-2,0 1,27-27,73-84,-103 108,179-220,-4-28,-12-7,-11-8,202-470,-283 543,59-222,-111 310,-6-1,-4 0,7-179,-29 163,0 121,-1-1,1 1,-2 0,0 0,0 0,-1 0,0 1,-7-13,10 21,0 0,0 0,0 1,0-1,-1 0,1 0,-1 1,1-1,-1 1,0-1,1 1,-1 0,0 0,0 0,0 0,0 0,0 0,0 0,0 1,0-1,-1 1,1-1,0 1,0 0,0 0,-1 0,1 0,-3 1,-1 1,-1 0,1 0,0 1,-1 0,1 0,0 1,1 0,-10 8,-36 34,4 2,1 3,-47 66,66-83,-174 234,2 21,-319 621,440-742,-95 303,144-371,5 3,5-1,4 2,-3 151,18-199,3 0,2 0,2-1,3 0,2 0,28 78,-28-102,2-1,0 0,3-1,0-1,2 0,0-1,2-1,1-1,2-1,0-1,52 38,-45-41,1-1,1-1,0-2,2-1,0-2,0-1,1-2,0-1,40 3,-26-7,1-2,0-3,-1-2,1-2,-1-2,57-15,-28-1,-1-3,-1-4,-2-3,-1-3,-1-3,-3-4,-1-3,76-63,-67 40,-2-2,-4-5,-3-2,-3-3,-4-3,-3-2,-5-3,81-175,-107 193,-3-2,-3 0,-3-1,-3-1,9-106,-22 120,-2 0,-3 0,-2 1,-3-1,-3 1,-2 1,-27-81,19 86,-2 1,-3 0,-1 2,-3 1,-2 2,-1 1,-42-44,28 40,-3 3,-1 2,-3 2,-1 3,-89-51,66 50,-2 4,-2 3,-1 4,-1 3,-1 4,-1 4,-1 3,-1 4,-158-1,151 17,-1 3,1 4,1 5,0 3,-169 60,147-33,2 5,3 4,2 6,-106 78,68-28,4 7,6 6,5 6,6 5,6 6,-114 177,130-160,7 4,-146 340,199-391,6 1,4 1,5 2,6 1,-15 215,36-263,2 0,3 0,3 0,4 0,2-1,3-1,2 0,33 72,-31-92,3-1,2-1,2-1,1-1,2-2,2 0,2-3,1 0,2-3,2-1,67 45,-51-45,1-2,1-2,1-4,2-1,0-4,65 14,-43-18,0-3,1-4,0-4,101-5,-70-9,0-5,-1-5,-1-5,-1-4,-2-6,-1-4,106-54,-108 38,-3-5,-3-4,-2-4,-4-5,-2-4,-5-3,-2-5,-5-3,129-180,-151 181,-4-3,-4-2,-3-2,-5-2,-5-1,-3-3,-5 0,-4-2,-4-1,-6 0,6-154,-21 190,-2 1,-3-1,-3 1,-3 1,-37-122,41 164,-1 1,-1 1,0-1,-2 2,0-1,-26-31,33 47,0-1,0 1,0 0,-1 0,0 1,1-1,-1 1,-1 0,1 0,0 1,-1 0,1 0,-1 0,0 0,0 1,1 0,-1 0,0 1,0-1,0 1,0 1,0-1,0 1,0 0,0 0,1 1,-1 0,0 0,1 0,-6 3,-12 8,1 1,0 0,1 2,-31 29,-33 37,4 5,-74 102,-125 210,96-114,-171 360,267-442,83-189,0 1,1-1,0 1,1-1,1 1,-1 24,3-37,0-1,0 1,0-1,0 0,0 1,0-1,0 1,1-1,-1 0,0 1,1-1,-1 0,1 0,0 1,-1-1,1 0,0 0,0 0,0 0,-1 0,1 0,0 0,1 0,-1 0,0 0,0 0,0-1,0 1,1 0,-1-1,0 1,0-1,1 1,-1-1,1 0,-1 0,0 0,1 1,-1-1,0 0,1-1,1 1,6-3,0 0,-1-1,1 0,-1 0,0-1,0 0,0 0,-1-1,0 0,7-7,25-25,-2-1,47-64,63-112,5-35,-11-6,191-482,-257 517,-70 205,0 0,-2-1,0 0,-1 1,0-33,-2 48,0 0,0 0,0 0,0 0,0 0,0 0,0 0,0 0,-1 0,1 0,0 0,-1 1,1-1,-1 0,1 0,-1 0,1 0,-1 0,0 1,1-1,-1 0,0 0,0 1,1-1,-1 1,0-1,0 1,0-1,0 1,0-1,0 1,0 0,0-1,0 1,0 0,0 0,0 0,0 0,0 0,0 0,0 0,0 0,0 0,0 0,0 1,0-1,0 0,0 1,1-1,-1 1,0-1,0 1,0-1,0 1,0 0,0 0,-16 12,0 1,1 0,1 1,-24 29,-129 168,-295 416,46 30,386-601,-41 106,69-156,0-1,1 1,0 0,0-1,0 1,1 0,0 0,1 0,-1 1,1-1,1 0,1 11,-2-18,1 1,-1 0,1-1,-1 1,1-1,-1 1,1 0,0-1,-1 1,1-1,0 1,-1-1,1 0,0 1,0-1,0 0,-1 0,1 1,0-1,0 0,0 0,-1 0,1 0,0 0,0 0,0 0,0 0,-1 0,1 0,0-1,0 1,0 0,0-1,6-2,0 0,-1-1,1 1,-1-2,0 1,9-8,24-25,-2-1,38-50,122-187,-39 25,-12-6,-10-6,168-464,-276 646,-2 0,-5-1,20-143,-39 208,-1 1,-1 0,-1-1,-4-29,5 42,-1 0,0 0,0 0,0 0,0 0,0 0,-1 0,1 0,-1 0,0 0,0 1,0-1,0 1,0-1,-1 1,1 0,-1 0,1 0,-1 0,0 1,0-1,1 1,-1-1,0 1,-1 0,1 0,-4 0,-2 1,0 0,0 0,1 1,-1 1,1-1,-1 1,1 1,-1 0,1 0,0 1,-11 6,-31 18,-84 64,-128 122,-69 97,-310 388,463-478,-198 327,348-503,2 1,-34 88,56-124,1 0,1 1,0-1,0 1,0 16,2-24,0 1,1 0,-1 0,1 0,-1 0,1 0,1 0,-1-1,0 1,1 0,0-1,3 6,-2-6,-1 0,1-1,0 1,-1-1,1 1,0-1,1 0,-1-1,0 1,0 0,1-1,-1 0,6 2,1-1,0-1,0 0,0 0,0-1,-1 0,13-2,14-4,1-2,-1-2,0-1,63-30,1-8,136-89,-77 28,-4-7,-6-6,-6-7,-5-6,-6-6,-7-6,-6-5,-7-5,-7-4,117-246,-182 321,-3-2,-5-1,32-141,-58 197,4-51,-9 77,-1 0,0 0,-1 0,1 0,-2 0,1 0,-1 0,0 0,-1 0,-7-14,9 20,0 1,0-1,0 0,-1 0,1 0,0 1,-1-1,0 1,1-1,-1 1,0 0,0 0,0-1,0 1,0 0,0 1,0-1,0 0,0 1,0-1,0 1,0-1,-1 1,1 0,0 0,0 0,-4 1,-2 1,1 0,0 0,0 1,0 0,0 1,0-1,-11 10,-13 10,2 2,-33 34,-120 142,-68 103,-48 103,151-188,-155 317,234-394,6 4,7 2,-59 248,86-245,-14 259,39 87,3-491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763,'-55'-2,"34"1,-1 0,-25 4,237-35,844-206,-1021 235,92-25,113-47,-215 74,6-3,1 0,-1-1,0 0,9-7,-17 11,0 1,0-1,0 1,0-1,0 0,0 0,-1 0,1 1,0-1,0 0,-1 0,1 0,-1 0,1 0,-1 0,1 0,-1 0,0 0,1-1,-1 1,0 0,0 0,0 0,0 0,0 0,0 0,0-1,0 1,0 0,-1 0,1 0,0 0,-1 0,1 0,-1 0,1 0,-1 0,0 0,1 0,-1 0,0 0,0 0,1 1,-1-1,-1-1,-8-4,1 0,-1 0,0 1,0 0,0 1,-18-5,-170-40,-130-10,-119-5,-147 3,-2 26,-606 43,1150-5,-20-1,1 4,-98 19,164-23,-1-1,1 1,0-1,-1 1,1 1,0-1,-9 7,14-9,-1 1,1-1,-1 0,1 1,-1-1,1 1,0-1,-1 1,1 0,0-1,-1 1,1-1,0 1,0 0,0-1,-1 1,1-1,0 1,0 0,0-1,0 1,0 0,0-1,0 1,1 1,0-1,0 1,0 0,0-1,0 1,0-1,0 0,1 1,-1-1,1 0,-1 0,1 0,-1 0,3 1,23 11,1-1,0-1,1-1,49 8,-40-8,617 135,-350-80,-286-61,-7-2,0 0,0 0,0 1,-1 1,1 0,-1 1,0 0,0 0,-1 1,15 11,-23-15,0 0,-1 0,1 0,-1 0,0 0,1 0,-1 0,0 0,0 0,-1 1,1-1,0 0,-1 1,0-1,1 0,-1 1,0-1,0 1,0-1,0 0,-1 1,1-1,-1 0,1 1,-1-1,0 0,-1 3,-3 6,-1-1,0 0,0-1,-11 13,7-9,-5 6,9-14,1 1,1 1,-1-1,1 1,0-1,0 1,1 0,-4 12,6-17,1 0,0 0,0 0,0 0,0 0,0 0,0 0,1 0,-1 1,1-1,-1 0,1 0,0 0,0-1,1 4,1-1,0-1,0 1,0-1,0 0,1 0,-1 0,1-1,0 1,-1-1,6 3,21 8,0-2,1 0,44 8,235 34,129-8,1337 19,-1589-71,-182 8,0-1,1 0,-1-1,0 1,1-1,-1 0,0 0,0-1,6-2,-17 2,0 0,0 1,0-1,0 1,0 1,-11-1,-68-3,-154 13,-93 32,193-23,71-14,67-4,0 0,0 0,0 0,0 0,-1-1,1 1,0 0,0 0,0-1,0 1,0-1,0 1,0-1,0 1,0-1,0 0,-1-1,3-11,0 12,-1 0,1 0,-1 0,0 0,1 0,-1 0,0-1,0 1,0 0,0 0,0 0,0 0,0-1,0 1,0 0,-1 0,1 0,0 0,-1 0,1 0,-1 0,1 0,-1 0,1 0,-1 0,0 0,0 0,1 0,-1 0,0 1,0-1,0 0,0 0,-2 0,-9-7,-1 1,0 0,-1 1,0 1,-22-7,-86-14,78 18,-833-93,825 98,-80-12,129 15,1 0,-1-1,0 1,0-1,1 1,-1-1,0 0,1 0,-1 0,0 0,1 0,0-1,-1 1,1-1,0 0,0 1,0-1,0 0,-3-4,5 5,0 0,0 0,0 0,0 0,0 0,0 0,0 0,0 0,0 0,1 0,-1 0,0 0,1 0,-1 0,1 0,-1 1,1-1,-1 0,2-1,25-24,44-20,1 3,2 4,106-41,95-50,-270 127,43-30,-47 33,0-1,0 0,0 1,0-1,-1 0,1 1,0-1,-1 0,1 0,0 0,-1 0,1 1,-1-1,1 0,-1 0,0 0,1 0,-1 0,0 0,0 0,1 0,-1 0,0 0,0-1,0 1,0 0,-1 0,1 0,0 0,0 0,-1 0,1 0,0 0,-1 0,1 0,-1 1,1-1,-1 0,0 0,1 0,-1 0,0 1,0-1,0 0,-6-4,1 2,-1-1,0 1,1 0,-1 0,-1 1,1 0,0 0,-11-1,-82-6,60 7,-760 5,526 5,261-7,1-1,-1-1,1 0,-14-2,26 3,-1 0,1 0,0 0,-1-1,1 1,0 0,-1 0,1 0,0 0,0 0,-1 0,1 0,0-1,0 1,-1 0,1 0,0 0,0-1,-1 1,1 0,0 0,0-1,0 1,-1 0,1 0,0-1,0 1,0 0,0-1,0 1,0 0,0 0,0-1,0 0,11-9,20-6,2 1,-1 2,47-12,-34 11,48-22,-92 36,0 0,0-1,0 1,0 0,1-1,-1 1,0-1,0 0,0 1,0-1,0 0,0 0,0 1,-1-1,1 0,0 0,0 0,-1 0,1 0,0 0,-1 0,2-3,-3 3,-1 0,1 0,0 1,0-1,-1 0,1 0,0 1,-1-1,1 0,-1 1,1 0,-1-1,1 1,-1 0,1 0,-1 0,1 0,-3 0,-24-1,0 1,0 2,0 0,0 2,-38 10,-134 48,195-61,-63 27,56-16,12-12,0 0,0 1,0-1,0 0,0 1,0-1,0 0,0 1,0-1,0 0,0 1,0-1,1 0,-1 0,0 1,0-1,0 0,0 1,1-1,-1 0,0 0,0 1,1-1,-1 0,0 0,0 0,1 0,-1 1,0-1,0 0,1 0,-1 0,0 0,1 0,7 3,0-1,0 0,0 0,0-1,1 0,-1-1,12 0,71-7,-48 3,437-59,-427 48,-53 15,0 0,0 0,0 0,0 0,0 0,-1 0,1 0,0 0,0 0,0 0,0 0,0 0,0 0,-1 0,1 0,0-1,0 1,0 0,0 0,0 0,0 0,0 0,0 0,0 0,-1-1,1 1,0 0,0 0,0 0,0 0,0 0,0 0,0-1,0 1,0 0,0 0,0 0,0 0,0 0,0-1,0 1,0 0,0 0,0 0,0 0,0 0,0-1,1 1,-1 0,0 0,0 0,0 0,0 0,0 0,0 0,0-1,0 1,1 0,-1 0,0 0,0 0,0 0,0 0,0 0,0 0,1 0,-35-4,-75 7,-212 35,215-22,-401 72,462-76,96-20,1002-211,-955 204,-80 18,-18-3,0 0,0 1,1-1,-1 0,0 1,0-1,0 0,0 1,1-1,-1 0,0 1,0-1,0 1,0-1,0 0,0 1,0-1,0 0,0 1,0-1,0 1,0-1,-1 0,1 1,0-1,0 0,0 1,0-1,-1 0,1 1,-10 13,0-1,0-1,-1 1,-1-2,0 0,-16 12,-2 2,-19 18,-166 161,212-200,-6 5,1 1,0 1,-13 20,20-27,-1-1,1 0,-1 0,1 1,0-1,1 0,-1 1,0-1,1 1,0-1,0 1,0-1,0 1,0-1,1 1,0-1,0 0,0 1,0-1,1 4,3 0,0 0,0-1,0 0,0 1,1-2,0 1,1-1,-1 0,1 0,0 0,12 5,18 8,0-3,0 0,56 12,251 41,140-14,770 12,13-55,-1182-11,114-5,-290-1,88 6,-236 1,181 1,0 4,-68 14,125-20,-55 16,53-15,0 0,0 0,0 0,0 1,0-1,0 1,1 0,-1-1,1 1,-1 0,1 1,0-1,-4 5,6-6,0 0,0 0,-1-1,1 1,0 0,0 0,0 0,0 0,0 0,0-1,0 1,1 0,-1 0,0 0,0 0,1-1,-1 1,0 0,1 0,-1 0,1-1,-1 1,1 0,-1-1,1 1,-1 0,1-1,0 1,-1-1,1 1,0-1,1 1,16 9,-1 0,2-2,-1 0,1-1,21 4,-20-5,79 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1:31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28:11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188,'-6'2,"1"-1,0 0,-1 1,1 0,0 0,0 1,0 0,-8 5,-1 1,-102 57,-131 100,243-163,1-1,0 1,0-1,0 1,0 0,1 0,-1 0,-3 6,6-8,0-1,0 0,0 0,0 0,0 1,0-1,0 0,0 0,0 1,0-1,0 0,0 0,0 1,0-1,0 0,0 0,0 1,0-1,0 0,0 0,0 0,1 1,-1-1,0 0,0 0,0 0,0 1,0-1,1 0,-1 0,0 0,0 0,0 0,1 1,-1-1,0 0,0 0,0 0,1 0,-1 0,0 0,0 0,1 0,-1 0,0 0,1 0,27-4,177-71,-72 22,654-270,-709 291,-77 31,0 1,0-1,0 1,1-1,-1 1,0-1,0 1,1 0,-1-1,0 1,1 0,-1 0,1 0,-1 0,0 1,1-1,-1 0,0 0,0 1,1-1,-1 1,0-1,0 1,1-1,-1 1,0 0,0 0,0 0,1 1,-1 0,-1 1,0 0,1-1,-1 1,-1 0,1-1,0 1,-1 0,1-1,-1 1,0 0,1-1,-1 1,-1-1,-1 4,-16 28,-1-2,-2 0,-1-1,-52 54,63-72,-160 176,-353 408,393-431,-193 319,309-458,-37 70,49-87,0-1,0 1,1-1,0 1,1 0,0 0,0 15,1-23,1-1,0 1,0-1,0 1,0-1,0 1,1-1,-1 0,0 1,1-1,-1 1,1-1,-1 0,1 1,0-1,-1 0,1 0,0 1,0-1,0 0,0 0,0 0,0 0,0 0,0 0,1-1,-1 1,0 0,0 0,1-1,-1 1,1-1,-1 0,0 1,1-1,-1 0,1 0,2 1,3-2,1 0,-1 0,0 0,0-1,0 0,0 0,7-4,24-12,-1-1,0-2,52-40,95-90,-169 138,32-26,-1-2,-1-2,-3-3,55-75,-73 75,-24 46,0-1,1 0,-1 1,1-1,-1 0,0 0,0 1,0-1,1 0,-1 0,0 0,0 1,0-1,0 0,0 0,0 1,0-1,-1 0,1 0,0 0,0 1,0-1,-1 0,1 0,-1 1,1-1,0 0,-1 1,1-1,-1 1,1-1,-1 0,0 1,1-1,-1 1,0-1,1 1,-1 0,0-1,1 1,-1 0,0-1,0 1,1 0,-1 0,0 0,0 0,0 0,1 0,-1 0,0 0,0 0,-1 0,-6 1,0 1,0-1,0 2,1-1,-1 1,0 0,-12 8,-56 38,22-6,2 1,2 3,3 2,1 2,-43 64,55-60,31-38,11-14,19-17,6-17,-1-1,-1-2,-2 0,-2-3,35-58,-33 38,-24 38,-10 12,2 8,1 0,-1 0,0 0,1 0,0 0,-1 1,1-1,0 1,-1 0,1 0,-3 3,-29 32,1 1,2 1,-44 74,-41 87,8 5,9 4,9 5,-94 339,92-170,76-284,-8 185,23-250,2-1,2 1,0-1,2 0,2 0,1 0,20 50,-24-72,1 0,1 0,0-1,0 1,1-2,0 1,1-1,0 0,1 0,-1-1,2 0,-1-1,1 0,0 0,0-1,1 0,0-1,0-1,0 1,1-2,-1 1,1-2,0 0,15 1,-8-2,1-1,0-2,0 0,0-1,-1 0,0-2,0 0,0-2,0 0,25-14,-16 6,-1-1,-1-2,0-1,-2 0,40-42,-26 22,-22 30,-9 15,-6 31,-43 249,12-103,-9 120,-2 512,43-711,4 0,21 107,-19-173,2 1,2-1,21 47,-23-63,1-1,1 0,1-1,1-1,1 0,24 25,-26-32,-1-1,1-1,1 0,0-1,0-1,1 0,0 0,0-2,1 0,19 5,-13-7,0 0,1-1,-1-2,1 0,-1-1,43-6,-22-3,-1-1,1-2,-2-2,0-2,0-1,-2-3,45-28,-35 16,-2-1,76-72,-103 87,-2-1,0-1,-2-1,0 0,-1-2,-1 1,-2-2,12-27,-22 48,-1 0,0 0,0 0,-1-1,1 1,-1 0,1 0,-1 0,0-1,0 1,-1-5,0 7,1 0,0 0,-1 0,1 0,-1 0,1 0,-1 0,1 1,-1-1,1 0,-1 0,0 1,0-1,1 0,-1 1,0-1,0 1,0-1,0 1,1-1,-1 1,0 0,0-1,-2 1,-1 0,-1 0,1 0,0 1,-1-1,1 1,0 0,0 0,0 1,0-1,0 1,0 0,0 0,0 1,1-1,-6 5,-16 14,2 1,0 1,2 1,1 0,-25 39,-77 148,84-140,20-42,18-30,0 1,0 0,0 0,0 0,0 0,0 0,0 0,0-1,-1 1,1 0,0 0,0 0,0 0,0 0,0 0,0 0,0 0,0 0,0-1,0 1,-1 0,1 0,0 0,0 0,0 0,0 0,0 0,0 0,-1 0,1 0,0 0,0 0,0 0,0 0,0 0,0 0,-1 0,1 0,0 0,0 0,0 0,0 0,0 0,0 0,0 0,-1 0,1 1,0-1,0 0,0 0,0 0,0 0,0 0,0 0,0 0,0 0,-1 1,1-1,0 0,0 0,0 0,0 0,0 0,0 0,9-47,-5 31,25-125,-6-1,8-280,-31 410,0-1,-1 0,0 0,-1 1,-1-1,-5-14,7 24,0 0,0 0,0 0,-1 1,1-1,-1 1,0-1,1 1,-1 0,-1 0,1 0,0 0,0 0,-1 0,1 0,-1 1,1-1,-1 1,0 0,0 0,1 0,-1 0,0 0,0 1,0-1,0 1,0 0,0 0,0 0,-5 1,-3 1,0 1,1 0,-1 1,1 0,0 1,0 0,1 0,-17 13,15-11,45-74,65-146,-83 174,-3-2,-1 0,9-64,-20 99,-1 1,1 0,-1 0,0 0,0 0,-1 0,1 0,-1 0,0 0,-1 0,1 0,-1 0,-3-6,3 9,1 0,-1 1,0-1,1 0,-1 1,0-1,0 1,0-1,0 1,0 0,-1 0,1 0,0 0,-1 1,1-1,0 0,-1 1,1 0,-1 0,1-1,0 1,-1 1,1-1,-1 0,1 1,-1-1,1 1,0-1,-3 2,-8 3,0 0,0 1,0 0,1 1,0 0,1 1,-1 0,-14 14,-8 12,-35 42,-102 166,133-183,50-92,-2-2,7-34,-17 66,1 1,-1 0,1-1,-1 1,0 0,0-1,-1 1,1 0,0-1,-1 1,1 0,-1 0,0-1,1 1,-1 0,0 0,-1 0,1 0,0 0,0 0,-1 0,1 1,-4-4,3 4,-1 0,0 0,0 0,0 0,0 0,0 0,0 1,0-1,0 1,0 0,0 0,0 0,-1 0,1 1,-4 0,-10 4,0 0,0 1,1 1,0 0,-19 12,-8 9,0 2,2 1,1 3,2 1,1 2,2 2,2 1,2 1,-31 53,39-42,23-37,9-15,18-22,8-20,-1-1,-3-2,-1-1,40-83,70-213,-137 336,25-73,19-83,-42 141,-1-1,0 0,-2-1,-1 1,0 0,-2 0,-1-1,-8-40,9 56,-1 0,0 1,0 0,-1-1,0 1,0 0,0 0,-1 0,0 1,0 0,0-1,-1 1,0 1,0-1,0 1,0-1,-1 1,1 1,-1-1,0 1,0 0,-1 1,1-1,0 1,-1 1,1-1,-1 1,0 0,0 0,1 1,-14 1,3 0,0 2,1 0,0 1,0 0,0 2,0 0,1 0,-1 1,2 1,-1 1,-22 18,21-14,0 1,1 0,0 1,1 1,1 0,1 1,0 1,2 0,-11 22,13-8,8-32,0 1,0-1,0 0,0 1,0-1,1 1,-1-1,0 1,0-1,0 1,0-1,1 0,-1 1,0-1,0 1,1-1,-1 0,0 1,0-1,1 0,-1 1,1-1,-1 0,0 0,1 1,-1-1,1 0,-1 0,0 0,1 1,0-1,2-1,0 1,0-1,0 0,0 0,0 0,-1 0,1 0,0-1,-1 1,1-1,-1 0,1 0,-1 0,0 0,3-3,16-18,-1-1,-1-1,-1 0,-1-2,-2 0,24-56,-10 9,29-121,-53 174,1 0,0 0,-1-1,-1 0,-1-1,-1 1,-1 0,-1-1,-4-28,4 48,-1 0,1 0,-1 0,1 1,-1-1,0 0,0 0,0 1,-1-1,1 0,-1 1,1-1,-1 1,0 0,0 0,0-1,0 1,0 1,0-1,-1 0,1 0,-1 1,1-1,-1 1,0 0,1 0,-1 0,0 0,0 1,0-1,0 1,0-1,0 1,1 0,-1 0,0 0,0 1,0-1,0 1,0-1,-3 2,-6 3,0-1,0 2,1-1,0 1,0 1,0 0,1 1,-9 8,6-4,10-9,0 1,0-1,-1-1,1 1,-1 0,1-1,-7 3,10-5,0 0,-1 0,1 0,0 0,0 0,-1 0,1 0,0 0,0-1,0 1,-1 0,1 0,0 0,0 0,0-1,-1 1,1 0,0 0,0-1,0 1,0 0,0 0,0 0,0-1,-1 1,1 0,0 0,0-1,0 1,0 0,0-1,0 1,0 0,0 0,0-1,0 1,0 0,1 0,-1-1,0 1,6-30,9-31,7-65,-16 81,2 0,2 0,1 1,21-48,29-52,54-193,-90 243,-4 0,-5-1,6-128,-20 43,2-43,-1 179,3 0,1 0,14-43,-12 44,-1 0,-1-1,-3 1,-2-75,1-23,2 112,1 0,1 0,1 1,2 0,13-27,15-49,-21 46,-3-2,-2 0,-3 0,-3-1,-2-106,-4 164,-1 1,1-1,0 0,-1 0,1 1,-1-1,0 0,0 1,0-1,0 1,0-1,-4-4,4 6,0 0,0 1,0-1,0 0,0 0,0 0,0 1,-1-1,1 1,0-1,0 1,-1-1,1 1,0 0,-1-1,1 1,0 0,-1 0,-1 0,-2 1,0 0,0 1,1-1,-1 1,0 0,1 0,-1 1,1-1,0 1,0 0,0 0,-7 7,-4 6,0 1,1 0,1 1,-19 33,26-42,1 1,0 1,1-1,0 1,0 0,1 0,1 0,0 0,0 0,0 23,2-33,0 0,0 0,0 0,0 1,0-1,0 0,1 0,-1 0,0 0,1 0,-1 0,1 1,-1-1,1 0,-1 0,1 0,0 0,-1-1,1 1,0 0,0 0,0 0,0-1,-1 1,1 0,0-1,0 1,0-1,1 1,-1-1,0 1,0-1,0 0,0 0,0 1,0-1,1 0,-1 0,0 0,0 0,0 0,0-1,1 1,-1 0,0 0,1-1,3-1,0 0,-1 0,1 0,0-1,-1 1,0-1,0 0,7-6,-22 25,1 1,1 0,0 1,2 0,-8 24,-40 129,41-129,3 1,1 0,2 1,2 0,0 65,6-104,0-1,1 1,-1-1,1 1,0-1,0 0,1 1,-1-1,1 0,0 0,0 0,0 0,1 0,-1-1,1 1,0-1,4 5,-4-6,0 0,0-1,1 1,-1 0,0-1,1 0,-1 0,1 0,0 0,-1 0,1-1,-1 0,1 1,0-1,-1-1,1 1,0 0,-1-1,1 0,-1 0,5-1,3-2,1-1,0-1,-1 1,0-2,0 1,-1-2,0 1,0-1,-1-1,0 0,0 0,10-16,7-12,-2-2,23-50,20-32,-62 114,1 0,-1 1,1-1,1 1,-1 0,1 1,0 0,1 0,14-8,5 1,46-14,8-4,139-90,-152 78,132-58,-183 93,-9 5,-1 0,1-1,-1 0,0 0,0 0,0-1,-1 0,1-1,-1 1,0-1,0-1,-1 1,7-9,-11 14,-1-1,1 0,-1 0,0 1,1-1,-1 0,0 0,0 0,1 0,-1 0,0 0,0 1,0-1,0 0,0 0,0 0,-1 0,1 0,0 0,0 0,-1 1,1-1,0 0,-1 0,1 0,-1 1,1-1,-1 0,1 0,-1 1,0-1,1 1,-1-1,-1 0,-2-2,1 1,-1 1,0-1,0 0,0 1,0 0,-6-1,-19-3,0 2,1 1,-1 1,-46 5,-120 26,172-26,-210 45,2 9,3 11,-250 111,459-171,-2-2,1 2,0 1,1 1,-25 16,43-26,1-1,-1 1,0 0,0-1,0 1,1-1,-1 1,0 0,1 0,-1-1,0 1,1 0,-1 0,1 0,0 0,-1 0,1 0,0 0,-1 1,14 3,30-14,-17-2,-2-2,1 0,-2-2,0 0,0-2,-2 0,0-2,-1 0,-1-1,0-1,23-36,0-9,-2-2,58-136,-70 136,-4-1,-3-1,-2-1,-4-1,10-116,-25 188,1-13,0 1,-1-1,-1 1,-3-25,4 34,-1 0,0 1,0-1,0 1,0-1,0 1,0-1,-1 1,1 0,-1-1,0 1,1 0,-1 0,0 0,0 0,0 1,-1-1,1 1,0-1,-1 1,1 0,0-1,-1 1,0 1,1-1,-1 0,0 1,-4-1,-5 1,1 1,-1 0,1 0,-1 2,1-1,0 1,0 1,0 0,1 1,-1 0,1 0,0 1,-13 10,-17 15,-60 56,-17 31,105-104,0 0,1 1,0 1,2 0,0 0,-11 28,19-42,0-1,1 1,-1-1,1 1,0-1,-1 1,1-1,0 1,0-1,0 1,0 0,0-1,0 1,0-1,1 3,0-4,-1 0,0 1,1-1,-1 0,0 1,1-1,-1 0,0 1,1-1,-1 0,1 0,-1 0,1 0,-1 1,0-1,1 0,-1 0,1 0,-1 0,1 0,-1 0,1 0,-1 0,1 0,-1 0,1 0,-1-1,0 1,1 0,0 0,2-2,0 1,0 0,0-1,-1 0,1 1,-1-1,1 0,-1-1,1 1,-1 0,3-5,-5 8,0-1,-1 0,1 0,0 0,0 0,0 0,0 0,0 0,-1 0,1 0,0 0,0 0,0 0,0 0,0 0,-1 0,1 0,0 0,0 0,0 0,0 0,0 0,-1 0,1-1,0 1,0 0,0 0,0 0,0 0,0 0,0 0,0 0,-1 0,1-1,0 1,0 0,0 0,0 0,0 0,0 0,0 0,0-1,0 1,0 0,0 0,0 0,0 0,0 0,0-1,0 1,-18 12,1 5,0 1,1 0,1 1,1 0,1 1,1 1,-16 33,13-18,1 1,1 0,-14 75,25-100,0 0,1-1,0 1,1 0,2 18,-2-28,1 0,-1 0,0 0,1 0,-1 0,1 0,0 0,-1 0,1-1,0 1,0 0,1 0,-1-1,0 1,0-1,1 1,-1-1,1 1,-1-1,1 0,0 0,-1 1,1-1,0-1,0 1,0 0,0 0,0-1,0 1,0-1,0 1,0-1,0 0,0 0,0 0,0 0,0 0,0-1,3 0,6-2,0 0,0-1,-1 0,1-1,-1-1,0 1,0-2,-1 1,1-1,-2-1,1 0,-1 0,0 0,10-15,9-13,-2-2,27-53,18-52,-62 123,0 0,-1-1,-1 0,-1-1,2-23,-7 43,1 0,-1 0,0-1,0 1,0 0,0 0,0-1,0 1,-1 0,1 0,-1 0,0-1,1 1,-1 0,0 0,0 0,0 0,-3-2,3 3,0 1,0-1,0 1,0-1,0 1,0-1,-1 1,1 0,0-1,0 1,-1 0,1 0,0 0,0 0,-1 0,1 0,0 0,0 1,-1-1,1 0,0 1,0-1,-2 1,-4 3,0 0,0 0,1 0,-1 1,1 0,0 0,0 1,-8 9,-1 5,1 0,0 1,1 1,2 0,0 0,1 1,1 1,-10 46,18-66,0 0,1 0,-1 0,1 0,0 0,0-1,0 1,1 0,-1 0,1 0,0 0,0 0,1-1,-1 1,1 0,-1-1,1 0,0 1,0-1,1 0,-1 0,1 0,0 0,-1 0,1-1,0 1,1-1,-1 0,0 0,1 0,-1 0,7 2,2-1,0 0,0 0,0-1,0-1,0 0,0 0,1-1,-1-1,16-2,-20 1,0 1,0 0,0 0,0 1,0 0,0 1,14 2,-19-2,0 0,0 1,0-1,0 1,0 0,-1-1,1 1,-1 0,1 1,-1-1,1 0,-1 1,0-1,0 1,-1 0,1 0,0 0,-1 0,0 0,1 0,-1 0,0 4,4 10,-1 0,-2 1,1-1,-2 1,0 0,-3 21,-17 110,9-91,8-43,-58 461,53-379,5 0,18 185,-12-255,1 0,14 47,-16-66,0 0,0 0,1-1,0 1,1-1,0 1,0-1,0-1,1 1,0-1,0 0,10 7,-14-11,0-1,0 1,1-1,-1 1,1-1,-1 0,1 0,-1-1,1 1,0 0,-1-1,1 1,0-1,-1 0,1 0,0 0,-1-1,1 1,0 0,0-1,-1 0,1 1,-1-1,1 0,-1-1,1 1,-1 0,3-2,4-5,-1 1,0-1,0 0,0-1,8-13,1 0,52-48,-47 42,-13 18,0 0,-1 0,-1-1,0 0,0 0,-1 0,-1-1,6-16,-11 28,0 0,0 0,0 1,-1-1,1 0,0 0,0 0,0 1,-1-1,1 0,0 0,0 0,0 0,-1 1,1-1,0 0,0 0,-1 0,1 0,0 0,0 0,-1 0,1 0,0 0,-1 0,1 0,0 0,0 0,-1 0,1 0,0 0,0 0,-1 0,1 0,0 0,0 0,-1-1,1 1,0 0,0 0,-1 0,1 0,0-1,0 1,0 0,0 0,-1 0,1-1,0 1,0 0,0 0,0-1,0 1,0 0,-1 0,1-1,0 1,0 0,0 0,0-1,0 1,0 0,0 0,0-1,0 1,1-1,-22 22,-9 21,2 1,2 1,-29 67,-51 154,90-221,3-11,-18 54,29-82,1 0,0 0,0 0,1 0,-1 0,1 0,1 0,-1 0,0 0,1 0,0 0,0 0,1 0,2 6,-3-9,1 0,0 1,-1-1,1 0,0 0,0 0,0-1,1 1,-1 0,0-1,1 1,-1-1,1 0,-1 0,1 0,0 0,-1 0,1-1,0 1,-1-1,1 0,0 0,0 0,-1 0,1 0,0 0,0-1,-1 1,1-1,0 0,2-1,8-2,-1-1,0 0,0-1,0 0,14-10,1-5,-1-1,-1-1,0-1,-2-1,-1-1,34-53,-21 21,-2-1,36-92,-59 128,25-74,-32 88,-1-1,0 1,0-1,-1 0,0 0,-1 0,-1-16,1 25,0 0,0 0,0 0,0 0,-1 0,1 1,0-1,0 0,-1 0,1 0,0 1,-1-1,1 0,-1 0,1 1,-1-1,1 0,-1 1,1-1,-1 1,0-1,1 1,-1-1,0 1,1-1,-1 1,0-1,0 1,0 0,-1-1,0 1,0 1,0-1,0 0,0 1,0-1,0 1,0 0,0-1,1 1,-1 0,0 0,-2 2,-44 41,47-43,-1 1,-1 1,1-1,0 1,0 0,0 0,0 0,0 0,1 0,0 1,-1-1,1 0,0 1,0-1,1 1,-1 5,1-8,0 0,0 0,0-1,0 1,1 0,-1-1,0 1,1 0,-1 0,0-1,1 1,-1-1,1 1,-1 0,1-1,-1 1,1-1,-1 1,1-1,0 1,-1-1,1 0,0 1,-1-1,1 0,1 1,1-1,0 1,0-1,0 0,-1 0,1 0,0-1,0 1,0-1,0 1,0-1,3-1,5-3,0 0,0 0,-1-1,0-1,0 1,0-2,-1 1,0-1,0-1,-1 0,10-13,9-17,37-67,-13 19,14-7,-30 44,-1-1,32-69,-61 110,1 1,0-1,0 1,1 0,0 0,1 1,0 0,0 0,0 1,1 0,0 0,1 1,0 0,-1 1,20-7,11-2,1 2,82-14,-77 18,64-19,32-31,-88 35,85-27,-103 42,-25 6,-1 0,1-1,-1 0,0 0,0-1,0 0,13-8,-24 12,1-1,0 1,0 0,0 0,-1 0,1 0,0 0,0 0,0 0,0 0,-1-1,1 1,0 0,0 0,0 0,0 0,0-1,0 1,0 0,-1 0,1 0,0-1,0 1,0 0,0 0,0 0,0-1,0 1,0 0,0 0,0 0,0-1,0 1,0 0,0 0,0 0,0-1,0 1,1 0,-1 0,0 0,0 0,0-1,0 1,0 0,0 0,0 0,1 0,-1 0,0-1,0 1,0 0,0 0,1 0,-1 0,0 0,0 0,0 0,1 0,-1 0,0 0,0-1,0 1,1 0,-1 0,0 0,0 0,0 0,1 1,-19 0,-10 10,2 0,0 1,0 2,-46 33,37-25,-91 64,4 4,4 6,4 5,5 5,4 5,-102 139,202-243,-89 132,86-126,1 1,1 0,0 0,0 0,2 1,0-1,0 1,-1 24,4-36,1 1,0 0,0-1,0 1,1 0,-1-1,1 1,0-1,0 1,0-1,0 1,1-1,-1 0,1 1,0-1,0 0,0 0,0 0,1-1,-1 1,1 0,0-1,0 0,0 0,0 0,0 0,0 0,0 0,0-1,1 1,4 0,4 1,0-1,0 0,0-1,0-1,0 0,0 0,0-1,13-3,-24 4,1-1,0 1,0 0,-1 0,1-1,0 1,0 0,-1 1,1-1,0 0,0 0,0 1,-1-1,1 1,0-1,-1 1,1 0,0 0,-1 0,1 0,-1 0,0 0,1 0,-1 0,0 1,1-1,-1 0,0 1,0-1,0 1,0-1,-1 1,1 0,0-1,-1 1,1 0,-1-1,1 3,0 8,0-1,0 1,-2-1,1 1,-3 12,0 1,-2 41,0-22,2 0,2 0,6 64,-5-106,0 0,1 0,-1-1,0 1,0 0,1 0,0-1,-1 1,1 0,0-1,-1 1,1 0,0-1,0 1,1-1,-1 0,0 1,0-1,3 2,-3-2,0-1,0 0,1 0,-1 0,0 0,0 0,0 0,0 0,0-1,0 1,0 0,0 0,0-1,0 1,0-1,0 1,0-1,0 1,0-1,0 0,0 1,0-1,0-1,5-4,0 0,-1 0,0 0,0-1,-1 0,0 0,4-8,-5 5,1 0,-1 0,0-1,-1 1,0 0,-1-1,0 1,-1-1,-1-19,0 27,1-1,-1 1,0-1,0 1,0-1,0 1,0 0,-1 0,0 0,1-1,-1 1,-1 1,1-1,0 0,0 1,-1-1,0 1,1-1,-1 1,0 0,0 0,0 1,-1-1,1 1,0-1,-1 1,1 0,0 0,-1 1,1-1,-1 1,-5-1,-40 6,0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29:26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06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10821 869,'-6'-1,"-1"0,1-1,-1 1,1-1,0-1,-1 1,1-1,-6-4,-13-5,-147-55,-3 7,-328-67,-378-1,118 62,-809 36,934 68,447-14,-252 64,324-61,-1-6,-150 7,-247-14,441-13,-376-11,0-19,-753-148,588 45,-339-63,814 172,-1 6,-163 2,288 16,17 1,33 6,257 44,-8 2,99 22,107 23,90 21,-318-66,1519 300,11-84,-1344-228,-60-18,525-33,-867 4,-1-1,46-15,54-7,73 11,240 11,-246 9,288-32,27-81,-227 41,-190 46,126-24,-231 47,25-7,-23-1,-19-4,-16-1,-2 0,1 2,-2 2,-41-7,16 3,-225-48,-113-18,-419-54,-5 35,-983 10,1394 105,321-7,1 4,-130 38,133-30,-2-3,0-4,-102 4,-266-10,315-9,-120-1,-579 21,794-17,-60-2,49-7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09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1,'13'11,"0"0,1 0,0-2,0 0,1 0,0-1,29 10,6-2,67 11,-99-23,1867 364,-659-195,-837-145,465-24,-823-6,0-2,-1-1,1-1,50-18,-79 24,0-1,0 1,0-1,0 0,-1 0,1 0,0 0,-1 0,1 0,0 0,-1 0,1 0,-1-1,0 1,0-1,1 1,-1-1,0 0,0 1,0-1,-1 0,1 0,0 1,-1-1,1 0,0-3,-2 1,1 1,-1-1,0 0,1 1,-2-1,1 1,0-1,-1 1,0-1,1 1,-1 0,-5-6,-7-7,0 1,-1 0,-30-23,6 11,-1 1,-1 2,-1 2,-1 2,-1 2,0 2,-1 1,-1 3,0 1,-52-4,-61 1,-266 10,256 7,-475-2,-221 1,399 22,453-22,5-2,0 0,1 0,-1 1,0 1,1-1,-1 1,1 1,0-1,0 1,0 0,0 1,-10 6,17-10,-1 1,1-1,0 0,-1 1,1-1,0 1,-1-1,1 0,0 1,-1-1,1 1,0-1,0 1,0-1,0 1,-1-1,1 1,0-1,0 1,0-1,0 1,0 0,0-1,0 1,0-1,0 1,1-1,-1 1,0-1,0 1,0-1,1 1,-1-1,0 1,0-1,1 0,-1 1,0-1,1 1,-1-1,1 0,-1 1,0-1,2 1,10 5,1 1,0-2,1 0,-1 0,1-2,0 1,0-2,25 2,-29-2,389 30,12-27,-250-4,-100-1,1142-24,-991 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23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8:57:37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1394,'4'-2,"1"0,-1 0,0 0,1 0,-1-1,0 0,0 0,-1 0,1 0,-1-1,5-4,12-11,199-134,-28 21,-160 102,-31 30,0 0,0 0,0-1,1 1,-1 0,0 0,0-1,0 1,0 0,0 0,1-1,-1 1,0 0,0 0,0-1,0 1,0 0,0 0,0-1,0 1,0 0,0-1,0 1,0 0,0 0,0-1,0 1,-1 0,1 0,0-1,0 1,0 0,0 0,0-1,-1 1,1 0,0 0,0 0,0-1,-1 1,1 0,0 0,0 0,0 0,-1 0,1-1,0 1,-1 0,1 0,0 0,0 0,-1 0,1 0,0 0,0 0,-1 0,1 0,0 0,-1 0,1 0,0 0,0 0,-1 0,-10 2,-1 1,1 0,0 0,0 1,-17 9,-6 1,-156 50,-271 55,8-4,435-109,4-3,-1 1,1 1,1 1,-1 0,1 0,-14 10,27-16,-1 0,1 0,-1 0,1 1,0-1,-1 0,1 0,0 1,-1-1,1 0,0 1,-1-1,1 0,0 1,0-1,0 0,-1 1,1-1,0 1,0-1,0 0,0 1,-1-1,1 1,0-1,0 0,0 1,0-1,0 1,0-1,0 1,0-1,1 0,-1 1,0-1,0 1,0-1,0 0,0 1,1-1,-1 1,1-1,21 10,28-4,-46-6,0 0,1-1,-1 1,0-1,0 0,0 0,0 0,1 0,-1-1,-1 1,1-1,0 0,0-1,-1 1,1 0,-1-1,0 0,0 0,0 0,0 0,0-1,-1 1,1-1,-1 1,0-1,0 0,0 0,1-6,-1 2,-1 1,-1 0,1 0,-1 0,0-1,-1 1,0 0,0 0,-1 0,1 0,-1 0,-1 0,0 0,0 1,0-1,-6-8,-8-7,0 1,-1 1,-1 1,-26-21,20 19,2-2,-34-39,51 54,0 0,1-1,0 1,0-1,1 0,0-1,1 1,0-1,0 0,1 1,0-1,0-16,1 15,2-1,-1 1,2 0,-1 0,1 0,1 0,0 0,8-17,-8 22,0 0,0 0,1 0,0 1,0-1,1 1,-1 0,1 0,0 1,1-1,-1 1,1 0,-1 1,1-1,10-3,23-7,78-16,-73 21,59-21,-62 13,-1-1,-1-1,0-3,-2-1,0-1,35-32,-54 40,0 0,-1-1,-1-1,0-1,-1 0,-2-1,0-1,-1 0,0-1,-2 0,-1 0,10-38,-17 52,-1 1,0-1,0 0,0 0,-1 0,-1 0,-1-14,1 20,1-1,-1 1,1 0,-1 0,0 0,0 0,0 0,0 0,0 0,-1 0,1 1,-1-1,1 0,-1 1,1-1,-1 1,0 0,0-1,0 1,0 0,0 0,0 0,0 0,0 1,0-1,0 0,0 1,0-1,-1 1,1 0,-3 0,-2 0,0 1,0 0,1 0,-1 0,0 1,1 0,-1 1,1-1,-12 8,1-1,1 2,-25 21,1 5,2 2,2 1,2 2,1 1,-31 56,18-18,4 1,-39 108,64-146,3 1,-14 70,27-109,0-1,1 1,-1-1,1 1,0-1,1 1,-1 0,1-1,0 0,0 1,1-1,-1 1,5 6,-5-9,1-1,0 0,1 1,-1-1,0 0,1 0,-1 0,1 0,-1-1,1 1,0-1,0 1,0-1,0 0,0 0,0 0,0-1,0 1,0-1,0 1,0-1,0 0,1 0,3-1,9-2,-1 0,0 0,0-1,-1-1,1-1,-1 0,0-1,0 0,-1-1,0-1,-1 0,19-17,5-8,-1-1,49-65,-59 67,-1-1,-1-1,-2-2,-2 0,17-46,-23 39,-17 38,-7 15,-8 15,1 0,1 2,1 0,-22 52,26-54,-73 159,8 3,-73 268,147-443,-29 128,30-124,0 0,1-1,0 1,2 0,-1 0,2-1,3 17,-4-27,0 0,0 1,0-1,1 0,-1 0,1 1,0-1,0-1,1 1,-1 0,1-1,0 1,0-1,0 0,0 0,1 0,-1 0,1 0,0-1,-1 0,1 0,0 0,1 0,-1 0,0-1,0 0,1 0,-1 0,0 0,1-1,-1 0,1 0,-1 0,7-1,5-2,-1 0,0-1,0-1,-1 0,1-1,-1-1,0 0,-1-1,16-11,9-12,-1-2,-2-2,-1-1,-2-1,-1-2,35-59,45-88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8:57:38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4:13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3634 755,'-63'-8,"13"1,-587-15,498 21,-1315 0,956 1,493 0,-43 3,47-3,0-1,0 1,0 0,0 0,1 0,-1 0,0 1,0-1,0 0,0 0,0 0,0 1,0-1,0 0,1 1,-1-1,0 1,0-1,0 1,1-1,-1 1,0 0,1-1,-1 1,0 0,1 0,-1-1,1 1,-1 0,1 0,0 0,-1 0,1 0,0-1,0 1,-1 0,1 2,1-2,0 1,0-1,0 1,0-1,0 0,0 0,0 1,0-1,1 0,-1 0,0 0,1 0,-1 0,1-1,-1 1,1 0,-1-1,1 1,3 0,42 8,-39-8,123 13,178-4,-198-9,1472-40,-1187-6,-332 33,-1-3,0-2,-1-4,63-29,-96 36,0 1,1 2,0 1,1 1,0 1,0 2,1 2,37-2,216 8,-281-2,-1 0,1 0,-1 0,0 0,1-1,-1 1,1-1,-1 0,0 0,1 0,-1-1,0 1,3-3,-6 4,0-1,1 1,-1 0,0-1,0 1,0-1,0 1,0-1,0 1,0 0,0-1,0 1,0-1,0 1,0-1,0 1,0 0,0-1,0 1,-1-1,1 1,0-1,0 1,0 0,-1-1,1 1,0 0,0-1,-1 1,1 0,0-1,-1 1,1 0,-1-1,-33-19,-83-26,-2 6,-144-31,205 56,-345-79,-4 17,-4 18,-1 18,-505 14,872 29,0 2,1 2,-1 1,1 3,-49 18,-47 18,-253 50,340-90,-60-1,28-2,82-3,0 0,0 0,0 1,0-1,0 1,0 0,0-1,0 1,1 1,-1-1,0 0,0 1,1 0,-1-1,1 1,-3 3,5-5,-1 1,1-1,0 1,-1-1,1 1,0-1,0 1,0 0,0-1,0 1,-1-1,1 1,0 0,0-1,0 1,1-1,-1 1,0 0,0-1,0 1,0-1,0 1,1 0,-1-1,0 1,1-1,-1 1,0-1,1 1,-1-1,3 3,-1-1,1 0,0 0,0 0,-1 0,1-1,0 1,1-1,3 2,57 16,85 16,-92-23,574 107,1023 59,-1256-165,-289-20,-106 7,-1 0,1 0,0-1,0 1,-1-1,1 0,0 0,0 0,-1 0,1 0,-1-1,0 1,5-4,-7 5,0-1,0 1,1-1,-1 1,0 0,0-1,0 1,0-1,0 1,0-1,0 1,0-1,0 1,0 0,0-1,0 1,-1-1,1 1,0-1,0 1,0 0,-1-1,1 1,0-1,0 1,-1 0,1-1,-1 1,-20-17,-16 0,0 2,0 1,-1 2,-45-9,60 15,-791-151,-14 61,-190 36,924 61,73 4,28 2,41 9,-48-16,446 94,16-28,-450-65,1113 94,-988-96,-86-4,-51 4,0 1,0 0,0 0,0 0,0 0,0 0,0 0,0 0,0 0,-1 0,1 0,0-1,0 1,0 0,0 0,0 0,0 0,0 0,0 0,0 0,0-1,0 1,0 0,0 0,0 0,0 0,0 0,0 0,0 0,0-1,0 1,0 0,0 0,1 0,-1 0,0 0,0 0,0 0,0 0,0 0,0-1,0 1,0 0,0 0,0 0,0 0,1 0,-1 0,0 0,0 0,0 0,0 0,0 0,0 0,0 0,1 0,-1 0,0 0,0 0,-28-6,-586-16,431 21,-831 1,1024 0,0 1,1-2,-1 0,0 0,0 0,0-1,0-1,16-6,-26 9,0 0,0 0,1-1,-1 1,0 0,0-1,1 1,-1 0,0 0,0-1,0 1,1-1,-1 1,0 0,0-1,0 1,0 0,0-1,0 1,0-1,0 1,0 0,0-1,0 1,0 0,0-1,0 1,0-1,-1 1,1 0,0-1,0 1,0 0,0-1,-1 1,1 0,0 0,0-1,-1 1,1 0,0 0,-1-1,1 1,0 0,-1 0,1 0,0-1,-1 1,-6-5,-1-1,0 1,0 1,-1 0,1 0,-1 1,-15-5,-71-11,81 16,-104-12,-220 1,332 14,-31 2,32 3,23 5,56 17,83 16,-92-26,967 223,7-37,-678-134,-187-35,-107-16,-67-18,0 0,0 0,0 0,0 0,0 0,0 1,0-1,0 0,0 0,0 0,0 0,0 0,0 0,0 1,0-1,0 0,0 0,0 0,0 0,0 0,0 0,0 1,0-1,0 0,0 0,0 0,0 0,0 0,0 0,0 1,0-1,0 0,0 0,0 0,0 0,1 0,-1 0,0 0,0 0,0 0,0 0,0 1,0-1,1 0,-42-2,-472-72,314 40,-110-17,-674-99,861 141,-187 8,152 5,146-4,0 0,0 1,-1 1,1 0,0 1,-11 4,20-7,0 1,0 0,0 0,1 0,-1 0,0 0,1 0,-1 0,0 1,1-1,0 1,-1-1,1 1,0 0,0-1,0 1,-1 2,1-2,1 1,0-1,0 0,0 0,0 0,0 0,0 0,1 1,-1-1,1 0,-1 0,1 0,0 0,0 0,0 0,0 0,0-1,1 1,-1 0,2 2,9 8,1 0,0-1,0-1,1 0,0-1,1 0,0-1,24 9,92 39,253 71,151-3,-496-117,68 16,168 12,-221-38,-53 3,-1 0,0 0,1-1,-1 1,0 0,1 0,-1 0,1 0,-1 0,0 0,1-1,-1 1,0 0,1 0,-1 0,0-1,0 1,1 0,-1-1,0 1,0 0,1-1,-1 1,0 0,0-1,0 1,0 0,1-1,-1 1,0 0,0-1,0 1,0 0,0-1,0 1,0-1,0 1,0 0,0-1,0 1,0-1,-1 1,1 0,0-1,0 1,0 0,0-1,-1 1,1 0,0-1,0 1,0 0,-1 0,1-1,0 1,-1 0,1 0,0-1,-1 1,-11-10,0 0,-1 1,0 1,0 0,-1 1,0 0,-24-8,3 1,-514-183,-18 38,465 131,96 27,-1-1,0 0,0 0,1-1,-1 1,-8-7,15 2,14 3,24 0,41 2,806 9,-389-1,-391-1,-1 4,0 5,201 54,-172-32,382 95,10-38,-483-89,58 0,-82-5,-1-1,0 0,0-1,0-1,33-11,142-71,51-19,-222 98,43-18,-59 23,-1 0,1 0,-1-1,0 0,0 0,0 0,0 0,0 0,-1-1,4-4,-7 8,1-1,-1 1,0-1,0 1,0-1,1 1,-1-1,0 1,0 0,0-1,0 1,0-1,0 1,0-1,0 1,0-1,0 1,0-1,0 1,0-1,0 1,0-1,-1 1,1-1,0 1,0-1,0 1,-1 0,1-1,0 1,-1-1,1 1,0 0,-1-1,1 1,0 0,-1 0,1-1,-1 1,1 0,-1 0,0-1,-9-3,-1 1,1 0,-1 0,0 1,0 0,0 1,0 0,-19 1,-3-1,-952-5,611 10,-34-2,586-9,-1-7,289-62,-323 54,-83 15,65-18,-74 12,189-58,-193 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11880 16,'-5'3,"1"1,0-1,-1-1,1 1,-1-1,0 1,0-1,0-1,0 1,0-1,0 1,-7-1,-72 4,53-4,-936 3,430-23,-153-2,-2252 19,1399 5,-3410-3,4906-1,31-5,19-3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3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752 1965,'-7'-157,"-31"-185,29 281,-27-165,-11 2,-95-278,137 487,-4-15,-2 0,0 1,-2 0,-23-36,34 61,0 1,0 0,-1 0,1 0,-1 1,1-1,-1 0,0 1,0 0,0 0,-1 0,1 0,0 0,-1 0,1 1,-1 0,0 0,1 0,-1 0,-4 0,4 1,-1 1,0 0,0-1,1 2,-1-1,1 1,-1-1,1 1,0 0,0 1,0-1,0 1,0 0,0 0,-5 5,-6 9,0 1,1 0,0 0,2 1,0 1,1 0,2 1,0 0,1 1,1-1,1 1,-6 40,3 3,3 0,2 0,7 81,1-90,2 0,3-1,31 107,-33-139,1 1,2-1,0-1,2 1,0-2,1 0,1 0,1-1,1-1,1-1,24 22,-33-34,1 0,0 0,0 0,0-1,1-1,-1 1,1-2,0 1,0-1,0-1,1 0,-1 0,1-1,-1 0,1-1,-1 0,1-1,-1 0,1-1,-1 0,13-4,-9 1,-1-1,-1 0,1-1,-1-1,0 1,0-2,-1 0,0 0,-1-1,0 0,-1-1,0 0,0 0,-1-1,7-15,-6 12,-1 0,0-1,-1 0,-1 0,-1-1,0 1,-1-1,-1-1,-1 1,1-30,-3 45,0 0,0 0,0 0,-1 0,1 0,-1 0,0 0,1 0,-1 0,0 1,0-1,-2-3,2 5,1-1,-1 1,1-1,-1 1,1 0,-1-1,0 1,1-1,-1 1,0 0,1 0,-1-1,0 1,1 0,-1 0,0 0,1 0,-1 0,0 0,0 0,1 0,-1 0,0 0,0 1,-1 0,0 0,0 0,0 0,0 0,0 0,0 1,1-1,-1 1,1 0,-1-1,1 1,-1 0,1 0,0 0,0 0,0 0,0 0,0 0,-1 4,0 36,2-41,0-1,0 1,0 0,0-1,0 1,0 0,0-1,0 1,0 0,0-1,0 1,1 0,-1-1,0 1,0 0,1-1,-1 1,0-1,1 1,-1-1,0 1,1-1,-1 1,1-1,-1 1,1-1,-1 1,1-1,-1 0,1 1,0-1,-1 0,1 0,-1 1,1-1,0 0,-1 0,1 0,0 0,-1 0,1 0,0 0,-1 0,1 0,0 0,-1 0,1 0,0 0,-1 0,1-1,-1 1,1 0,0-1,-1 1,1 0,-1-1,1 1,-1 0,2-2,4-3,0-1,0-1,0 1,-1-1,0 1,0-2,-1 1,0 0,4-9,27-78,-31 82,12-40,11-59,-23 87,0 1,-2-1,-1 0,-1 0,-3-25,3 45,-1 1,1-1,-1 0,0 0,-1 0,1 1,-1-1,1 0,-1 1,0 0,-5-7,6 9,0 0,0 0,0 0,-1 1,1-1,0 0,-1 1,1-1,0 1,-1-1,1 1,0-1,-1 1,1 0,-1 0,1 0,-1 0,1 0,-1 0,1 0,0 0,-1 1,1-1,-1 1,1-1,0 1,-1-1,1 1,0 0,0-1,-1 1,1 0,0 0,-1 1,-4 3,0 1,1-1,0 1,0 0,0 0,0 1,1-1,1 1,-1 0,-5 14,2 2,0 0,-5 29,11-45,-4 17,4-24,1 1,0-1,-1 0,1 1,-1-1,1 0,0 1,-1-1,1 0,-1 0,1 0,-1 1,1-1,-1 0,1 0,-1 0,1 0,-1 0,1 0,-1 0,1 0,-1 0,1 0,-1 0,1-1,-1 1,1 0,-1 0,1 0,-1-1,1 1,-1 0,1 0,-1-1,1 1,0 0,-1-1,1 1,0-1,-1 1,1 0,0-1,-1 1,1-1,0 1,0-1,-22-24,1 0,-22-36,-5-8,-314-369,131 186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5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13,'11'1,"-1"0,0 1,0 0,1 0,-2 1,1 1,0 0,9 5,10 3,274 114,188 77,154 55,-593-238,77 21,-112-37,0-1,0 0,0-2,1 0,-1-1,1 0,-1-2,25-4,52-25,-71 22,-1 1,38-8,-58 16,-1-1,1 1,0 0,-1 0,1 0,0 0,0 0,-1 0,1 0,0 0,-1 1,1-1,-1 1,1-1,0 1,-1 0,1 0,-1-1,0 1,1 0,-1 0,2 2,14 31,-16-28,1-1,0 0,0 0,0 0,1-1,3 6,-2-6,0 0,0 0,0-1,1 0,0 0,-1 0,1 0,0-1,0 1,0-1,1-1,-1 1,0-1,1 0,-1 0,1 0,-1-1,9 0,8-1,0-1,0-1,28-7,-8 0,-1-2,0-2,-1-1,-1-3,0 0,-1-3,41-30,-58 36,-1-1,0-1,-2 0,0-2,-1 0,0-1,-2 0,0-2,-2 1,0-2,-2 0,0 0,10-37,-18 51,-1 1,0-1,0 0,-1 0,-1 0,1 0,-1 0,-1 0,0 0,0 1,0-1,-1 0,-1 0,-5-14,4 16,-1 0,1 0,-1 1,0-1,-1 1,0 0,0 1,0-1,0 1,-1 1,0-1,0 1,0 0,-1 0,1 1,-11-3,-16-4,1 2,-2 1,1 2,-1 1,-65 2,-175 25,-44 34,264-42,1 1,1 4,-90 45,136-62,1 1,-1 0,1 0,0 1,0 0,0 0,1 1,0-1,0 1,0 0,1 0,-1 1,2-1,-5 11,4-7,2 0,-1 1,1-1,1 1,0-1,0 1,1 0,1-1,2 18,-1-14,0 0,2 0,-1 0,2 0,0 0,0-1,1 0,1 0,0-1,1 0,1 0,-1 0,2-1,15 14,-6-8,2-2,0 0,1-1,1-1,0-1,0-1,30 9,-2-2,0-3,2-2,0-2,98 6,-125-15,0-2,0 0,0-2,0-1,0-1,0-1,-1-2,0 0,0-1,-1-2,46-25,-58 27,-1-1,0 0,0-1,-1 0,0-1,-1 0,0-1,-1 1,8-16,-13 21,0 0,0-1,-1 1,0 0,0-1,-1 1,0-1,0 0,0-10,-1 13,0 0,-1-1,0 1,0 0,0 0,0 0,-1 1,1-1,-1 0,0 0,0 1,0-1,-1 1,1 0,-1 0,-5-5,4 4,-1 1,0 0,1 0,-1 0,-1 0,1 1,0 0,0 0,-1 0,1 1,-1-1,-8 1,-2-1,1 2,-1 0,-24 4,-1 3,0 2,1 2,0 2,1 1,1 2,0 2,-57 35,23-5,3 2,-107 100,167-142,4-4,-1 1,1 0,0-1,0 2,0-1,1 1,0-1,0 1,0 1,1-1,0 0,-5 13,8-18,0-1,0 1,0 0,0 0,1-1,-1 1,0 0,0-1,0 1,0 0,1 0,-1-1,0 1,1 0,-1-1,1 1,-1-1,1 1,-1-1,1 1,-1-1,1 1,-1-1,1 1,0-1,-1 1,1-1,0 0,-1 0,1 1,0-1,-1 0,1 0,0 0,0 1,-1-1,1 0,0 0,-1 0,1-1,0 1,0 0,-1 0,2 0,36-12,-21 2,0-1,-1 0,-1-1,0-1,-1 0,0-1,18-24,-7 5,-1-1,30-58,-50 84,0 0,0-1,0 0,-1 1,-1-1,0 0,0-1,0 1,-1-10,-1 16,0 0,0 0,-1 1,0-1,1 0,-1 0,0 0,0 1,0-1,-1 1,1-1,-1 1,1-1,-1 1,0 0,0 0,0 0,0 0,0 0,-1 0,1 0,0 1,-1-1,1 1,-1 0,0 0,1 0,-1 0,0 0,0 0,0 1,-4-1,-5-1,-1 1,1 1,-1 0,1 1,-1 0,1 0,-18 6,-92 32,19 4,2 3,2 5,2 5,3 3,2 5,-148 134,228-187,-4 3,0 0,1 1,0 1,2 0,-1 1,-16 30,28-32,2-15,0 1,0-1,1 0,-1 0,0 1,0-1,1 0,-1 0,0 1,0-1,1 0,-1 0,0 0,1 0,-1 1,0-1,1 0,-1 0,0 0,1 0,-1 0,0 0,1 0,-1 0,0 0,1 0,-1 0,1 0,-1 0,0 0,1-1,6-1,0 0,0-1,0-1,-1 1,1-1,-1 0,0 0,11-10,53-55,-55 53,90-103,-6-5,127-208,-179 248,-43 66,-4 18,0-1,0 1,-1 0,1 0,0 0,0 0,0-1,-1 1,1 0,0 0,0 0,0 0,-1-1,1 1,0 0,0 0,-1 0,1 0,0 0,0 0,-1 0,1 0,0 0,0 0,-1 0,1 0,0 0,0 0,-1 0,1 0,0 0,0 0,-1 0,1 1,0-1,0 0,-1 0,1 0,0 0,0 0,0 1,-1-1,-18 13,0 0,1 1,0 2,2-1,-1 2,-17 24,-1-2,-762 937,587-700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1:10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1:11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08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1 124,'2'3,"-1"-1,1 1,0-1,0 0,0 1,0-1,1 0,-1 0,1-1,-1 1,1 0,-1-1,1 0,5 2,44 12,-41-13,84 13,0-4,1-4,97-6,-115-1,-66 1,71 0,-1-3,156-24,-123 9,-78 13,-1-2,55-15,-61 12,-14 5,-1 0,1-2,26-12,-40 16,1 1,0 0,-1-1,0 0,1 0,-1 0,0 0,0 0,0 0,0 0,0-1,0 1,-1-1,1 1,-1-1,1 0,-1 1,0-1,0 0,-1 0,1 0,-1 0,1 0,-1 0,0 0,0-4,-4-14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10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1,'4'0,"0"0,0 0,0 0,0 1,1 0,-2 0,1 0,0 0,0 0,0 1,0 0,-1 0,1 0,-1 0,0 0,1 1,-1-1,0 1,0 0,-1 0,1 0,-1 1,1-1,-1 0,0 1,0 0,0-1,1 6,-1-3,-1 0,0 1,0-1,0 1,-1-1,1 1,-2-1,1 1,-1-1,0 0,0 1,-1-1,1 0,-2 1,1-1,-6 11,-3-2,1 0,-2-1,0 0,0 0,-1-1,-1-1,0-1,-1 0,-23 13,-11 4,-91 35,129-59,0 0,0-1,0 0,0-1,0 0,-1 0,1-1,-1-1,1 0,-1-1,1 0,-1 0,1-2,0 1,0-1,0-1,0 0,1 0,-1-1,-14-10,-102-50,-189-68,222 102,-1 4,-184-29,100 39,1041 29,-838-11,51 3,-70-4,0 1,0 0,0 0,0 0,0 1,0 0,-1 0,1 0,0 0,4 4,-9-6,1 1,-1-1,1 1,0 0,-1-1,0 1,1 0,-1 0,1-1,-1 1,0 0,1 0,-1 0,0 0,0-1,0 1,0 0,0 0,0 0,0 0,0 0,0 0,0-1,0 1,0 0,-1 0,1 0,0 0,0-1,-1 1,1 0,-1 0,1-1,-1 1,1 0,-1-1,0 1,0 0,-12 12,0-1,-1-1,0 0,-1-1,0-1,0 0,-27 10,23-9,-115 55,-102 54,170-78,52-24,15-16,-1-1,0 1,0-1,0 0,0 1,0-1,0 0,0 1,1-1,-1 0,0 0,0 1,0-1,1 0,-1 1,0-1,0 0,1 0,-1 0,0 1,1-1,-1 0,0 0,1 0,-1 0,0 0,1 1,-1-1,0 0,1 0,-1 0,1 0,42-1,95-17,-2-6,166-51,-266 63,-2-1,1-2,-2-2,0-1,-1-1,-1-2,-1-1,48-44,-74 61,0 1,0 0,0-1,0 0,-1 0,0 0,0 0,0-1,3-9,-6 14,0-1,1 1,-1-1,0 0,0 1,0-1,-1 1,1-1,0 0,0 1,-1-1,1 1,-1-1,0 1,1-1,-1 1,0-1,0 1,0 0,0 0,0-1,0 1,0 0,0 0,-1 0,1 0,0 0,-1 0,1 1,-1-1,1 0,-1 1,1-1,-1 1,1-1,-1 1,1 0,-1-1,-2 1,-24-4,-1 1,1 1,-1 2,0 1,0 1,-40 8,0-1,-246 24,306-31,1 0,-1 1,1 0,0 0,0 0,0 1,1 1,-1-1,1 1,0 0,0 1,1-1,-1 2,-6 8,-23 18,13-14,5-5,1 0,0 1,1 1,0 1,-24 34,40-51,-1 1,1 0,-1-1,1 1,-1 0,1 0,-1 0,1 0,0-1,-1 1,1 0,0 0,0 0,0 0,-1 0,1 0,0 0,0 0,1 0,-1 0,0-1,0 1,0 0,1 0,-1 0,0 0,1 0,-1 0,0-1,1 1,0 0,-1 0,1-1,-1 1,1 0,0-1,-1 1,1-1,1 2,3 0,-1-1,1 1,0-1,-1 0,1 0,9 0,22 1,-1-3,1 0,-1-3,42-8,137-41,-210 52,15-4,-7 3,1-2,-1 0,0 0,0-1,20-12,-31 17,-1 0,0 0,1 0,-1 0,0 0,1 0,-1 0,0-1,0 1,1 0,-1 0,0 0,0-1,1 1,-1 0,0 0,0-1,1 1,-1 0,0 0,0-1,0 1,0 0,0-1,0 1,1 0,-1-1,0 1,0 0,0-1,0 1,0 0,0-1,0 1,0 0,0-1,0 1,-1 0,1 0,0-1,0 1,0 0,0-1,0 1,-1 0,1-1,0 1,0 0,0 0,-1-1,1 1,0 0,0 0,-1-1,-18-6,12 4,149-39,-17 7,-53 9,-13 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11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0 284,'7'0,"22"0,39-7,35-8,27-9,30-7,22-5,19-2,3-2,-14 5,-26 3,-40 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38.8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3026 0,'-1'3,"-1"1,1-1,-1 0,0 0,0 0,0-1,0 1,-1 0,1-1,-1 0,1 1,-1-1,0 0,0 0,0-1,0 1,-4 1,4-1,-21 11,0-1,-1-1,-51 15,-89 11,142-32,-1049 134,839-116,-1082 126,1296-147,29-4,45-8,424-69,946-145,-1340 212,-14 1,0 2,106 3,-132 10,61 14,-59-9,47 3,287-8,-221-6,-35-5,0-5,143-33,-251 42,0 0,0 1,0 1,0 0,1 2,-1 0,33 6,-44-6,0 1,0 0,0 1,-1-1,1 1,0 0,-1 1,0-1,0 1,0 0,0 0,-1 1,1-1,-1 1,-1 0,1 0,0 1,-1-1,0 1,-1-1,1 1,-1 0,0 0,2 10,0 7,-1 1,-1 0,-1 0,-1 1,-2-1,0 0,-1 0,-2-1,0 1,-1-1,-2 0,0-1,-1 1,-2-2,-21 35,28-49,-1 0,-1-1,0 0,1 1,-2-2,1 1,-1-1,0 0,0 0,0-1,-1 0,1 0,-17 5,-3-2,-1 0,-52 4,21-3,39-5,-1-1,0 0,0-2,0 0,1-2,-1 0,0-1,1-1,0-1,0-1,0 0,-34-17,24 7,-2 1,0 1,0 2,-1 2,-1 1,-66-10,30 16,-1 3,0 3,-74 14,-207 51,75-11,178-45,-1-5,-172-9,88-2,99 4,50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3:0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5:02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5038 278,'0'-1,"0"0,0 0,-1 0,1 1,0-1,-1 0,1 0,0 1,-1-1,1 0,-1 0,0 1,1-1,-1 1,1-1,-1 0,0 1,0-1,1 1,-1 0,0-1,0 1,1 0,-1-1,0 1,-1 0,-30-8,23 7,-761-143,448 95,-405-11,-334 61,877 6,1 8,0 7,-237 62,196-12,61-17,147-50,-588 199,601-203,-10 3,-1 1,1 1,1 0,-1 1,1 1,-22 17,33-25,1 0,-1 1,0-1,1 1,-1-1,1 1,-1-1,0 1,1 0,-1-1,1 1,0-1,-1 1,1 0,0-1,-1 1,1 0,0 0,0-1,-1 1,1 0,0 0,0-1,0 1,0 0,0 0,0-1,0 1,0 0,1 0,-1-1,0 1,0 0,1 0,-1-1,0 1,1 0,-1-1,1 1,-1 0,1-1,-1 1,1-1,-1 1,1-1,0 1,5 2,-1-1,1 1,-1-1,1-1,0 1,7 0,62 7,129 1,-155-9,2102-42,-1664-8,-368 24,-117 25,0-1,0 1,0-1,1 1,-1-1,0 0,0 0,0 0,0 0,0 0,0 0,0-1,-1 1,1 0,0-1,2-3,-5 4,0 0,0 0,0 0,0 0,0 0,0 0,0 0,0 0,0 1,0-1,-1 0,1 1,0-1,-1 0,1 1,0 0,-1-1,1 1,0 0,-1 0,1 0,-3 0,-84-11,0 5,-148 7,155 1,52-3,29 1,0 0,0 0,0-1,0 1,0 0,0 0,0 0,0 0,0 0,0 0,0 0,0 0,0 0,0 0,0-1,0 1,0 0,0 0,0 0,0 0,0 0,0 0,0 0,0 0,0 0,0-1,0 1,0 0,0 0,0 0,0 0,0 0,0 0,0 0,0 0,0 0,0 0,0-1,-1 1,1 0,0 0,0 0,0 0,0 0,0 0,0 0,0 0,0 0,0 0,0 0,-1 0,1 0,0 0,42-12,-28 8,116-25,100-28,-222 54,-2 2,-1 0,1-1,-1 1,0-1,0-1,1 1,-1-1,-1 0,1 0,0 0,-1 0,1-1,-1 0,4-5,-7 8,-1-1,0 1,0 0,0 0,1 0,-1 0,0 0,-1 0,1 0,0-1,0 1,0 0,-1 0,1 0,0 0,-1 0,1 0,-1 0,1 0,-1 0,0 0,1 0,-1 1,0-1,0 0,0 0,1 1,-1-1,-2-1,-34-19,35 21,-46-21,-2 3,0 2,-61-12,-163-19,255 45,-652-52,1901 60,-707-6,-1411 0,1629 46,-490-23,-176-17,-61-2,-21 0,-43 6,3 0,27 1,19-11,1 0,0 0,-1 0,1 1,0-1,0 0,-1 1,1-1,0 0,0 1,0-1,0 0,-1 1,1-1,0 0,0 1,0-1,0 0,0 1,0-1,0 1,0-1,0 0,0 1,0-1,0 0,0 1,0-1,0 0,1 1,1 2,1 0,0-1,0 1,0-1,0 0,1 0,-1 0,0 0,1-1,-1 0,5 2,89 30,104 21,-133-38,1554 290,-1294-277,-253-32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00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2618 51,'1'4,"0"0,0 0,0 0,0 0,1 0,0 0,0 0,0 0,0-1,0 1,1-1,-1 1,1-1,0 0,7 5,54 40,-31-27,1-3,1 0,1-3,47 15,165 34,-246-63,330 64,628 42,344-81,-1248-26,240-11,-288 10,0 0,-1 0,1-1,0 0,9-4,-17 6,0-1,1 1,-1 0,1 0,-1 0,0-1,1 1,-1 0,0 0,1-1,-1 1,0 0,0 0,1-1,-1 1,0 0,0-1,0 1,1 0,-1-1,0 1,0-1,0 1,0 0,0-1,0 1,0-1,0 1,0 0,0-1,0 1,0-1,0 1,0 0,0-1,0 0,-2 0,1-1,-1 0,1 1,-1-1,0 1,0 0,1 0,-1 0,0-1,0 2,-4-3,-38-11,-2 1,1 2,-1 2,-60-3,103 12,-722-50,-11 42,577 8,-1587 5,1913-28,-29 6,1063-165,-1103 156,-97 26,-1 0,1 0,-1 0,0 0,1 0,-1 0,1 0,-1-1,0 1,1 0,-1 0,0 0,1 0,-1-1,0 1,1 0,-1 0,0-1,1 1,-1 0,0-1,0 1,0 0,1-1,-1 1,0 0,0-1,0 1,0-1,1 1,-1 0,0-1,0 1,0-1,-22-7,-122-2,-148 6,-145 3,-2802 8,5574-8,-1203 2,-1099-1,-20-1,-1 0,1 2,0-1,0 2,-1-1,16 5,-28-5,1-1,-1 0,1 0,-1 0,1 0,-1 1,1-1,-1 0,1 0,-1 1,1-1,-1 1,1-1,-1 0,1 1,-1-1,0 1,1-1,-1 1,0-1,0 1,1-1,-1 1,0-1,0 1,0-1,1 1,-1-1,0 1,0 0,0-1,0 1,0-1,0 1,0 0,0-1,0 1,-1-1,1 1,0-1,0 1,0-1,-1 1,1-1,0 1,-1-1,1 1,0-1,-1 1,-23 21,-22 8,-1-3,-1-2,-67 24,-28 16,107-42,30-12,6-10,1 0,0-1,-1 1,1-1,0 1,0-1,0 0,-1 1,1-1,0 0,0 1,0-1,0 0,0 0,0 0,-1 0,1 0,0 0,0 0,1 0,33-1,-1-2,0-1,52-14,-15 3,1039-240,-1073 245,-15 3,0 1,1 1,24-2,-47 7,0-1,0 1,0 0,0 0,1 0,-1 0,0 0,0 0,0 0,0 1,1-1,-1 0,0 0,0 0,0 0,0 0,0 0,0 0,1 0,-1 0,0 0,0 0,0 0,0 1,0-1,0 0,0 0,1 0,-1 0,0 0,0 0,0 1,0-1,0 0,0 0,0 0,0 0,0 1,0-1,0 0,0 0,0 0,0 0,0 0,0 1,0-1,0 0,0 0,0 0,0 0,0 0,0 1,0-1,0 0,-1 0,1 0,0 0,0 0,0 0,0 1,0-1,-10 14,1 2,9-15,1 0,-1 0,1 0,-1 0,1 0,-1-1,1 1,0 0,-1 0,1 0,0-1,0 1,-1 0,1-1,0 1,0 0,0-1,0 1,0-1,0 0,0 1,0-1,0 0,1 1,24 5,0-1,0 0,0-2,32-1,-34 0,326 5,-111-3,-220-4,-11-1,-1 1,1 0,-1 0,1 1,0 0,-1 0,1 1,-1 0,0 0,0 1,0 0,7 3,-13-5,0 0,0 0,0 0,-1 0,1 0,0 0,-1 0,1 0,-1 1,1-1,-1 0,1 0,-1 0,0 1,0-1,0 0,1 0,-1 0,0 1,-1-1,1 0,0 0,0 1,0-1,-1 0,1 0,-1 0,1 1,-1-1,1 0,-1 0,0 0,1 0,-1 0,0 0,0 0,0 0,0-1,1 1,-1 0,-2 0,-2 4,-1 0,0 0,0-1,0 0,-14 7,-6-2,0-2,0-1,-1 0,1-2,-1-1,-45-1,-135-4,-347-48,373 29,-2838-176,2962 196,-247 10,267-5,1 2,-1 1,1 1,1 3,0 1,-36 17,-51 24,-24 11,145-63,-6 2,0 1,0 0,1 1,-1 0,-6 6,11-10,1 0,0 0,0 1,0-1,0 0,1 0,-1 1,0-1,0 0,1 1,-1-1,1 0,-1 1,1-1,0 1,-1-1,1 1,0-1,0 1,0-1,0 1,0 0,1-1,-1 1,0-1,1 0,-1 1,1-1,-1 1,1-1,0 0,0 1,-1-1,1 0,0 0,2 2,4 4,0-1,0 0,0 0,1-1,0 0,0 0,1-1,11 5,84 25,-12-11,172 21,104-18,182-9,-1-45,-506 24,0-2,-1-2,67-21,-81 13,-28 16,0-1,1 1,-1 0,0-1,0 1,0 0,0-1,0 1,1 0,-1-1,0 1,0-1,0 1,0 0,0-1,0 1,0 0,0-1,0 1,0-1,-1 1,1 0,0-1,0 1,0 0,0-1,0 1,-1 0,1-1,0 1,0 0,-1-1,1 1,0 0,0 0,-1-1,1 1,-1 0,-3-3,-1 1,1 0,-1 0,0 1,0-1,0 1,0 0,-6 0,-117-8,-176 8,148 4,-15-2,-473 11,447 0,-244 48,404-53,3-2,0 2,1 1,0 1,0 2,-59 28,79-26,21-5,34-2,207-1,2499-6,-956-1,-1657 0,0-5,168-31,-195 20,-40 8,0-2,111-38,-175 49,-1 0,1 0,-1-1,0 1,0-1,0 0,0 0,0 0,4-4,-7 6,0-1,0 1,0 0,0-1,0 1,0 0,0-1,0 1,0 0,0-1,0 1,0 0,0 0,0-1,0 1,0 0,0-1,0 1,0 0,-1-1,1 1,0 0,0 0,0-1,-1 1,1 0,0 0,0-1,0 1,-1 0,1 0,0 0,-1-1,1 1,0 0,0 0,-1 0,1 0,-1 0,-34-9,-112-4,-47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02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2641,'23'32,"2"-1,1-1,49 43,-48-47,110 96,4-6,168 105,361 163,-71-109,-116-83,9-22,598 124,-483-193,-458-86,201-6,-280-12,0-3,-1-3,102-26,-140 26,0-1,-1-1,0-2,-1-1,-1-1,0-1,-1-2,-1 0,-1-2,41-40,-48 38,-1 0,-1 0,0-2,-2 0,-1 0,-1-1,-1-1,-1 0,-1-1,-2 0,0 0,3-41,-5 10,-3 0,-2 0,-3 0,-3 1,-1-1,-28-97,3 49,-5 2,-83-166,67 169,-5 2,-4 3,-4 3,-4 3,-4 3,-3 4,-5 3,-2 3,-112-76,117 98,-3 4,-2 4,-1 3,-3 5,-1 3,-2 4,-1 4,-1 4,-1 4,-1 4,-124-4,143 18,-1 4,1 4,0 2,0 4,2 3,-1 4,2 3,1 2,-76 39,87-32,0 3,2 2,2 3,1 2,3 3,1 2,3 3,1 1,3 3,-46 69,52-62,3 1,3 3,3 0,2 2,-24 87,39-106,3 0,1 1,2 0,3 0,1 0,3 1,2-1,13 81,-10-107,0-1,1 1,1-1,1 0,1-1,1 0,0 0,2-1,0 0,1-1,1-1,1 0,0-1,1 0,1-1,0-1,1-1,1 0,0-2,36 17,-13-10,1-3,0-1,1-3,0-1,83 7,-60-13,0-3,0-3,91-14,-110 7,0-1,0-3,-1-1,-1-3,-1-2,0-2,-1-1,-1-3,-2-1,58-48,-68 48,-1-2,-2-2,-1 0,-1-2,-1-1,-2 0,-2-2,-1-1,-2 0,-1-1,-2-1,-1-1,8-41,-15 42,-1 0,-1 0,-3 0,-1-1,-2 1,-1 0,-2 0,-2 0,-14-50,13 63,-2-1,0 2,-2 0,-1 0,-1 1,0 0,-2 1,-1 1,0 0,-2 2,0-1,-1 2,-1 1,-34-23,27 24,0 1,-1 1,0 2,-1 1,-1 1,1 1,-38-5,23 8,0 1,0 3,0 1,-70 9,45 2,2 4,0 2,0 3,2 3,0 3,-87 48,89-37,1 3,3 3,1 2,2 3,3 2,1 3,3 2,2 2,3 1,2 3,3 1,3 3,-39 90,51-96,2 2,3 0,2 0,4 2,2 0,2 0,4 1,2 0,3 0,2-1,3 1,4 0,1-1,4-1,37 107,-27-111,3-1,2-1,2-2,3-1,2-1,2-2,59 59,-40-54,3-2,1-2,3-3,2-3,95 47,-68-47,2-4,2-4,2-5,0-3,2-5,0-5,2-4,0-4,132-5,-159-9,-1-2,-1-4,0-3,0-3,-1-4,133-55,-160 54,-1-2,-1-2,-1-2,-1-2,-2-1,-1-3,-1-1,-2-1,-2-3,-1 0,31-49,-38 47,-3-2,-1-1,-2-1,-2-1,-2 0,-2-1,-2 0,8-65,-14 50,-2 0,-4-1,-2 1,-2-1,-25-116,7 89,-4 2,-3 1,-62-125,36 107,-4 2,-87-114,48 91,-6 6,-5 4,-5 4,-4 6,-262-177,229 188,-4 7,-3 6,-4 8,-3 7,-194-51,243 87,0 5,-175-13,218 33,0 4,0 3,0 3,0 3,0 4,-104 30,125-25,1 2,2 2,0 2,1 3,2 1,0 3,2 1,2 2,-49 49,53-41,1 2,2 1,2 2,2 2,2 0,2 2,3 1,1 1,3 1,3 0,1 2,3 0,3 0,-5 79,12-77,2 0,3 0,3 0,2-1,2 1,3-1,2-1,3-1,2 0,2-1,3-1,2-1,2-1,43 57,-23-48,4-2,1-2,3-2,2-3,2-2,3-3,1-3,2-3,139 61,-104-61,0-3,3-6,0-3,1-6,2-4,167 6,-183-22,0-4,0-4,0-5,-1-3,-1-4,-1-3,131-53,-157 48,-2-1,-1-4,-1-2,-2-2,-1-3,-2-2,-3-3,-1-2,-2-1,-2-3,38-56,-48 53,-2-2,-3-1,-2-2,-2 0,-3-2,-3-1,-3 0,17-106,-27 108,-1-1,-4 0,-2 0,-3 0,-2 0,-3 1,-3 0,-2 0,-27-74,27 99,-2 0,-1 1,-1 0,-2 1,-1 2,-2 0,-1 1,-1 1,-46-41,55 56,-1 1,0 1,0 0,-1 1,0 0,-1 2,0 0,0 1,-1 1,0 1,0 0,0 2,-1 0,1 1,-1 1,0 1,1 0,-1 2,-30 5,22 1,1 0,0 2,1 1,0 1,0 1,-36 26,17-6,1 1,-61 64,40-26,2 2,4 4,3 2,3 2,-53 115,49-73,6 2,5 2,-35 165,64-219,3 0,4 1,2 0,5 1,6 93,0-136,2 1,2-1,1 0,1-1,27 62,-25-73,0-1,1 1,2-2,0 0,1-1,0 0,1-1,2-1,27 21,-19-20,1-1,0-1,2-1,0-1,0-2,1-1,0-2,0 0,1-2,0-2,59 2,-31-7,-1-2,0-3,0-2,-1-3,91-29,-72 13,0-4,-3-2,-1-4,-1-4,-3-2,-1-3,-3-3,-1-3,-3-2,-3-3,63-79,-71 74,-3-3,-2-2,-4-1,-2-2,-4-2,-2-1,-4-2,-4 0,-2-2,-4 0,12-119,-25 139,-3 0,-3 0,-1 0,-13-63,11 94,-2-1,-2 1,0 0,-1 0,-2 1,0 1,-2 0,0 0,-2 1,-26-32,31 45,0 0,0 0,-1 1,-1 0,1 1,-1 0,0 1,-1 0,0 1,0 1,0 0,-23-5,16 6,0 1,0 2,0 0,0 1,0 0,0 2,0 1,-22 5,-7 6,1 3,1 1,1 3,0 1,2 2,-58 42,14-2,4 5,2 2,4 5,-99 120,97-92,4 3,4 3,-75 159,112-197,4 2,2 1,4 2,3 0,-14 102,32-154,2 0,0 1,2-1,1 1,1-1,1 0,1 0,13 41,-14-57,1 1,0-1,1 0,0 0,0 0,1-1,1 1,-1-2,1 1,0-1,1 0,0 0,0-1,0 0,1 0,0-1,0 0,0-1,0 0,1 0,0-1,0 0,14 1,-3-1,0-1,0-1,0-1,0-1,0-1,0-1,0 0,23-8,-2-2,-1-2,-1-2,48-27,-23 6,-2-4,-1-2,-3-3,-2-2,-2-3,-3-2,52-68,-45 43,-3-2,-3-3,-5-2,-3-2,34-95,-52 109,-4-2,-2 0,17-136,-33 163,-3 1,-1-1,-2 0,-3 1,-1-1,-3 1,-15-52,17 79,-1 0,-1 0,-1 1,0 1,-2-1,0 1,-1 1,-1 0,-1 1,0 0,-22-19,22 26,1 0,-2 0,1 2,-1 0,0 0,-1 2,0 0,0 0,0 2,-1 0,0 0,1 2,-1 0,0 1,-18 2,-6 2,1 1,-1 3,1 1,0 2,1 2,1 1,0 2,-66 36,33-9,2 3,2 3,-92 85,85-61,3 3,3 3,4 3,3 3,-70 128,72-98,4 2,6 3,-66 244,96-289,4 0,2 1,4 1,4-1,7 145,0-198,1-1,1 1,0-1,2 0,1 0,0-1,2 0,0 0,21 33,-25-46,1 0,0 0,0-1,1 0,0 0,0 0,0-1,1 0,0 0,0-1,0 0,0 0,1-1,-1 0,1-1,0 0,0 0,0-1,0 0,0 0,0-1,0-1,0 1,0-1,10-3,3-1,-1 0,0-2,-1-1,1 0,-2-1,1-2,-1 0,30-23,-10 2,0-1,-3-2,33-41,-14 8,-4-1,57-101,-37 35,-5-3,-6-3,-6-2,59-258,-75 214,-8-1,-8-1,-4-275,-23 302,-6 1,-8 0,-69-280,58 339,-4 1,-67-133,65 164,-3 2,-3 1,-94-111,107 144,-3 2,0 1,-2 1,-1 1,-2 3,0 1,-2 1,0 2,-64-24,81 38,-1 1,0 0,0 2,0 1,0 1,-1 1,0 1,1 1,-1 1,1 1,-1 1,1 1,0 1,0 1,0 2,1 0,0 1,1 1,-30 18,22-8,1 1,1 2,1 1,1 0,1 2,1 1,1 1,2 1,1 0,-17 36,9-9,3 1,2 1,3 0,3 2,-10 64,15-51,4 1,3 0,3 0,3 0,3-1,4 1,3-1,38 129,-24-124,4-2,3-1,3-2,3-1,3-2,3-2,98 112,-76-110,2-3,4-3,2-4,3-2,2-4,3-4,1-3,3-4,1-4,176 52,-212-77,0-3,1-2,0-2,0-2,1-3,0-2,99-13,-129 10,-1-2,0-1,0-1,-1-1,0-1,0 0,-1-2,0-1,-1 0,0-1,-1-2,-1 0,0-1,-1 0,-1-1,0-1,-2-1,0 0,20-38,-18 22,-1-1,-2-1,-2 0,-1-1,-2 0,-2 0,-1-1,-2 1,-2-1,-1 0,-8-53,0 34,-2 1,-3 0,-3 1,-2 1,-2 0,-54-101,51 116,-2 0,-2 2,-1 1,-2 1,-2 2,-40-35,48 49,-2 0,0 2,-1 1,-1 1,-1 1,0 1,-1 2,0 1,-56-12,55 17,0 2,-1 2,1 1,-1 1,1 1,-1 2,-50 12,42-5,0 2,1 2,1 2,0 1,-47 30,30-11,2 3,2 2,1 2,2 2,2 3,3 1,-52 76,46-52,4 2,4 2,2 2,5 2,2 1,5 1,-34 173,49-177,3 1,3 0,5 0,2 1,5-1,2 0,4-1,45 152,-32-157,4-1,3-2,4-1,2-2,50 67,-30-58,2-3,5-3,128 111,-96-105,3-4,3-5,3-5,2-4,4-5,229 76,-228-96,2-6,0-5,2-4,155 4,-190-22,0-3,0-4,-1-3,0-4,0-3,149-52,-184 50,0-3,-1-1,-2-2,0-2,-1-2,-2-2,71-67,-86 70,-1 0,-2-2,0-1,-2 0,-1-1,-2-1,-1-1,-1-1,-2 0,-1 0,8-47,-13 42,-3 0,-1 0,-2-1,-1 0,-2 1,-2 0,-2-1,-1 1,-2 1,-15-39,12 42,-2 2,-1 0,-1 1,-2 0,-1 2,-2 0,-1 1,-1 1,-1 1,-2 1,-31-24,44 39,0 2,-1 0,0 0,-1 2,1-1,-2 2,1 0,-1 1,0 1,0 0,0 1,-24-2,24 5,1 1,-1 1,1 0,0 1,0 0,0 1,0 1,0 0,1 1,0 1,0 0,1 1,-18 14,-3 5,1 1,2 2,1 1,1 2,2 0,-30 49,7 1,-70 160,66-109,7 1,6 2,5 2,7 2,6 0,-6 174,26-192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22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2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1,'7'0,"22"0,32 0,40 0,2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4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3471 50,'-60'17,"-2"-2,0-3,-75 5,-196-5,245-10,-1613 4,1235-8,416 2,-1 1,-79-10,112 3,25-1,36-4,60-5,120-4,117 13,-193 5,1350-1,-1452 3,-8 0,-1 2,1 1,39 8,-74-11,0 0,0 1,0-1,0 1,-1-1,1 1,0 0,-1-1,1 1,0 0,-1 0,1 0,-1 0,3 3,-8 11,-2 0,6-14,0-1,0 1,0-1,0 1,0-1,0 0,1 1,-1-1,0 1,0-1,0 1,1-1,-1 0,0 1,0-1,1 0,-1 1,0-1,1 0,-1 0,1 1,-1-1,0 0,1 0,-1 1,1-1,-1 0,0 0,1 0,-1 0,1 0,-1 0,1 0,23 5,-1-1,1-1,-1-1,1-1,32-3,3 2,263-1,-292 0,-59 1,-1462 0,1426 1,-178 6,193-3,-1 3,-79 20,103-19,1 2,-25 13,31-13,-1 0,0-2,-34 9,-343 39,298-46,-603 28,667-39,72 1,1586-4,-867 5,-1077-1,-1531 0,2109 0,56 0,106 0,2049 0,-2418 0,370 7,-199 6,415 8,-619-22,-1 0,31-6,-45 7,1 0,-1 0,0-1,0 1,1 0,-1-1,0 0,0 1,0-1,0 0,0 1,0-1,0 0,0 0,0 0,0 0,1-2,-2 3,1-1,-1 0,0 0,0 1,0-1,0 0,0 1,0-1,0 0,-1 0,1 1,0-1,0 0,-1 1,1-1,0 0,0 1,-1-1,1 1,-1-1,1 1,-1-1,0 0,-5-5,0 1,0 0,-1 1,1 0,-9-4,-35-17,0 3,-86-26,-116-17,204 54,-204-43,-2 10,-2 12,-459 2,-1002 39,1308-9,376 0,0 2,-53 10,12 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4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1,'0'6,"0"10,0 8,0 7,0 4,7-3,2-8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6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8287 2607,'-103'16,"1"5,-178 60,230-64,-83 41,120-51,1 0,-1 0,2 1,-1 1,1 0,0 1,1 0,0 0,1 1,0 1,-10 16,16-22,0 0,0 1,1-1,0 0,0 1,1-1,0 1,0 0,1-1,-1 1,1 0,1-1,-1 1,4 11,-1-6,1 0,1 0,0-1,0 0,1 0,0 0,15 17,0-3,1-1,1-1,1-1,1-1,37 24,9-1,84 38,30 3,4-9,273 73,-184-81,321 36,-181-68,-79-41,-276-1,92-20,-133 20,0 0,0-1,-1-1,-1-1,1-1,35-23,-52 30,0 0,1 0,-1-1,0 1,-1-1,1 0,0 0,-1 0,0 0,0-1,-1 1,1-1,-1 0,0 0,0 0,0 0,-1 0,1-6,-2 6,0-1,-1 1,0-1,0 1,0 0,-1 0,0-1,0 1,0 0,0 0,-1 1,0-1,0 0,0 1,-1 0,1 0,-8-6,-7-7,-1 1,0 1,-2 1,0 1,0 0,-29-11,-155-52,62 37,-1 6,-2 7,0 5,-200-1,264 21,1 4,-1 4,-145 30,191-28,0 1,1 2,0 1,1 2,1 1,0 1,1 2,1 2,1 1,-43 40,59-48,1 1,0 0,1 1,1 0,1 1,0 0,1 1,1 0,1 0,0 1,-7 38,11-42,2 0,0 0,0 0,1 1,1-1,1 0,0 0,1 0,1 0,0 0,1-1,1 1,0-1,1-1,15 24,-4-14,1 0,1-2,1 0,1-1,0-2,2 0,0-1,1-1,0-2,1-1,1 0,45 13,-16-8,1-3,0-3,1-2,0-3,85 1,-89-9,0-2,-1-3,1-1,-1-3,-1-3,0-1,0-3,66-32,-82 31,1-2,-2-2,-1-1,-1-2,-1-1,-1-1,-1-2,-2-1,-1-1,-1-1,35-59,-40 52,-1-1,-3 0,0-2,-3 0,-2 0,-1-1,-3 0,5-53,-10 38,-2 1,-3-1,-3 1,-2-1,-25-100,8 78,-4 1,-2 1,-5 2,-2 1,-4 2,-3 2,-2 1,-107-118,81 114,-2 4,-4 2,-3 4,-3 4,-2 3,-112-55,112 71,-1 3,-3 4,0 4,-2 3,-1 5,-177-18,212 36,0 3,0 2,0 3,0 2,1 3,-89 26,102-21,1 2,1 2,0 2,1 2,1 1,2 2,0 2,-55 51,56-41,1 2,3 1,1 1,1 2,3 1,2 2,2 0,1 1,-29 95,36-84,3 0,2 1,3 0,2 1,3-1,3 1,2 0,12 71,-4-71,3-1,3-1,1 0,4-1,2-1,2-2,3 0,38 56,-35-67,1-1,2-1,2-2,1-2,2-1,2-2,1-2,1-2,82 43,-82-53,1-2,0-2,1-2,1-2,0-2,1-2,0-2,0-2,0-2,1-2,-1-2,0-3,0-1,57-16,-71 13,0-2,0-1,-1-2,0-1,-1-2,-1-1,-1-1,45-38,-52 36,-1 0,-1-1,-2-1,0-1,-1 0,-1-1,-2-1,0-1,-2 0,-1 0,8-32,-11 27,-1 1,-2-1,-1-1,-1 1,-2 0,-1-1,-2 1,-1 0,-1 0,-2 0,-1 0,-2 1,-15-36,10 34,-2 1,-1 0,-1 2,-2 0,-1 1,-1 1,-2 1,-1 1,0 1,-2 1,-54-36,33 31,-1 3,-1 1,-1 3,-1 2,-1 2,-1 3,0 2,-1 3,0 1,-90-1,55 10,-1 4,1 4,0 3,1 5,-156 48,156-34,2 4,1 4,2 4,2 4,2 2,2 5,-132 115,162-123,2 2,2 2,2 2,2 1,2 2,3 2,3 1,2 2,2 1,3 1,-33 128,49-145,2 0,2 0,2 1,2 0,2-1,1 1,3 0,14 60,-9-67,2 0,1-1,2 0,2-1,1-1,1-1,3-1,0 0,49 52,-33-46,1-2,2-2,2-2,1-1,79 41,-60-41,1-4,1-2,134 32,-104-39,1-4,0-4,1-5,0-4,0-4,156-24,-166 11,-1-5,0-3,-1-4,-2-3,-1-4,-2-4,-1-3,-3-4,140-106,-161 104,-2-2,-1-2,-3-3,-3-2,50-76,-64 79,-2-1,-2-1,-3-1,-2-2,-3 0,20-98,-31 110,-2-1,-2 0,-2 0,-2 0,-2 0,-2-1,-3 2,-1-1,-2 1,-3 0,-1 0,-3 2,-1 0,-2 1,-2 0,-2 2,-2 1,-1 1,-52-59,46 64,-2 2,-1 1,-1 2,-2 1,-1 2,0 1,-2 3,-56-23,43 25,0 3,-1 2,-1 2,-1 3,1 2,-72-1,46 10,-1 4,1 3,0 3,1 4,0 4,2 3,0 4,2 3,-116 61,100-37,3 4,2 5,3 2,3 5,3 3,4 3,2 4,-82 115,95-108,3 3,4 2,5 3,3 1,5 3,3 1,6 1,-28 150,49-189,3 0,2 1,3-1,3 1,3-1,14 82,-10-106,1-1,2 0,1-1,2 0,1-1,2 0,2-1,0-2,2 0,2-1,39 42,-30-42,1-2,2 0,1-3,1-1,1-1,1-2,1-2,1-2,0-2,45 11,-20-10,0-3,1-4,0-2,0-3,132-9,-124-5,0-2,0-4,-2-3,0-3,-2-3,0-3,-2-4,-1-2,-2-3,-2-4,-1-1,-3-4,-1-2,66-70,-76 64,-2-1,-2-2,-3-2,-3-2,-2-2,42-98,-56 103,-2-2,-3-1,-2 0,-3-1,-3 0,-3-1,-1-116,-8 126,-3 0,-2-1,-3 2,-1-1,-3 2,-3 0,-1 0,-3 2,-2 0,-2 2,-2 1,-2 0,-1 3,-3 0,-2 2,-1 2,-2 1,-2 2,-51-36,34 34,-1 2,-3 3,0 2,-2 3,-1 3,-1 3,0 2,-2 4,0 2,-1 3,0 4,-1 2,-115 7,98 5,1 4,0 3,1 5,1 2,1 5,1 3,1 3,2 4,2 3,-114 78,119-64,1 3,4 3,1 2,4 4,2 2,4 2,-82 134,105-147,2 1,2 2,3 0,3 2,2 1,3 0,3 1,2 1,3 0,3 1,4 85,4-110,3 1,1-1,3 0,0-1,3 0,1 0,2-1,2-1,1-1,2 0,1-1,2-1,39 44,-20-34,1-2,3-2,1-1,2-3,1-2,2-2,1-3,89 36,-48-29,2-4,1-5,162 25,-127-36,0-6,1-6,0-6,0-5,-1-6,0-6,-1-6,-2-5,227-86,-253 73,-2-4,-3-5,-1-4,-4-4,92-76,-116 77,-2-3,-3-3,-3-2,-3-3,-3-3,74-128,-93 133,-3-2,-3 0,-3-2,-4-1,-2-1,-4-1,-3 0,7-138,-20 131,-3-1,-4 1,-4-1,-3 2,-4 0,-3 1,-61-152,38 137,-4 3,-4 1,-4 3,-4 3,-4 2,-3 2,-3 4,-4 3,-150-118,147 136,-2 4,-3 2,-2 5,-134-53,145 71,-1 4,-1 3,-1 4,-1 2,-147-6,173 19,0 3,0 1,0 3,1 2,0 2,1 2,0 2,1 2,0 3,2 1,0 3,1 1,2 2,0 2,2 2,2 1,0 2,2 2,-42 53,35-31,2 2,3 2,3 1,3 2,2 2,3 0,3 2,-26 121,34-109,5 1,2 0,4 1,4 0,3-1,4 1,23 113,-16-138,2 0,2-1,4-1,1-1,3-1,2-1,2-2,3-1,1-1,3-1,2-3,1 0,3-3,1-2,2-1,1-3,2-1,1-3,2-1,1-4,1-1,1-3,57 16,-61-25,1-2,0-3,0-1,1-3,-1-2,1-3,0-1,52-11,-61 5,1-2,-1-1,-1-3,0-2,-2-1,1-2,-2-2,-1-1,58-46,-57 35,-1-2,-1-2,-3-2,-1-1,-2-1,-2-2,-1-1,-3-1,-1-1,-3-1,-1-1,-3-1,-2 0,-2-1,12-99,-19 85,-2 0,-3 0,-4 0,-1 0,-4 0,-3 1,-2 1,-3-1,-2 2,-4 1,-2 0,-48-86,39 92,-2 1,-3 2,-2 1,-2 2,-2 2,-2 2,-2 3,-1 1,-3 2,0 3,-89-44,69 46,-1 2,-2 4,-1 4,0 2,-2 4,0 4,-1 2,-150 1,114 15,0 5,1 5,0 5,2 5,0 5,3 4,0 5,-187 98,197-83,2 5,3 4,3 4,3 4,3 4,4 4,3 2,3 5,-64 96,95-115,3 2,-47 111,66-127,3 1,2 1,2 0,-9 75,20-94,2 0,0 0,3 1,1-1,2 0,1 0,16 55,-11-62,1 0,1 0,1-1,2-1,1 0,1-1,1-1,1-1,41 40,-23-31,2-2,0-1,2-2,2-2,84 38,-46-31,1-3,1-4,128 23,-74-29,1-6,0-6,1-6,-1-6,0-6,0-6,-1-6,-1-6,-2-6,218-86,-250 77,-3-5,-2-4,-3-4,-2-5,-3-3,-2-4,135-139,-173 152,-2-3,-2-1,-3-2,-3-2,37-81,-53 92,-2-1,-2-1,-3-1,-3-1,-2 0,-2-1,2-77,-11 82,-2 0,-3 0,-1 0,-3 0,-3 1,-1 1,-36-87,17 67,-4 1,-3 2,-2 1,-4 3,-99-110,44 70,-4 5,-5 5,-176-116,78 79,-442-202,298 189,-372-98,228 111,-5 22,-4 22,-4 21,-2 24,-559 25,123 105,775-60,2 8,-202 72,304-85,1 4,1 2,1 2,2 4,-82 62,122-81,1 1,0 0,2 2,0 0,2 2,0 0,1 0,1 2,2 0,0 0,-16 45,24-48,0 0,2-1,0 1,1 1,2-1,0 0,1 0,1 0,1 0,0 0,2 0,1-1,0 0,2 0,17 34,3-5,2-1,3-2,1-2,2-1,2-1,2-2,53 40,33 19,4-7,208 112,-39-50,598 213,-481-235,435 79,-111-99,-136-87,-485-30,218-38,-278 31,0-3,-1-2,77-35,-107 38,-2 0,1-1,-2-2,0 0,-2-2,0-1,40-44,-54 53,0-1,-1 0,0 0,-1-1,-1 0,0 0,7-23,-11 27,0-1,0 1,-1-1,-1 1,1-1,-1 0,-1 1,0-1,0 1,-1-1,0 1,-4-11,5 17,0 1,-1-1,1 0,0 1,-1-1,1 1,-1-1,0 1,0 0,0 0,-2-3,3 5,1 0,0 0,0 0,0 0,0 0,0 0,-1 0,1 0,0 0,0 0,0 0,0 0,-1 0,1 0,0 0,0 0,0 0,0 0,0 0,-1 0,1 0,0 0,0 1,0-1,0 0,0 0,-1 0,1 0,0 0,0 0,0 0,0 1,0-1,0 0,0 0,0 0,0 0,0 0,0 1,-1-1,1 0,0 0,0 0,0 0,0 1,0-1,0 0,0 0,0 0,0 0,1 0,-1 1,0-1,0 0,0 0,0 0,0 0,0 1,8 28,2-6,0-1,2 1,0-2,2 0,17 21,107 110,136 97,35 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7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1,'-6'0,"-3"6,1 10,1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7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2709 1,'2'2,"0"0,1 0,-1 0,0-1,1 1,-1-1,1 1,0-1,0 0,-1 0,1 0,0-1,4 2,7 1,210 42,-113-26,238 45,152 19,142 6,2876 145,-3106-228,-336-6,261-3,-537-4,-170 1,-220-16,-236-19,-211-13,-3324-97,3669 140,220 6,189 5,180 7,89-4,12 1,44 9,149 14,142 13,137 20,146 27,160 32,155 38,128 28,1973 290,21-187,-2552-267,-495-21,494 1,-446-4,-50 1,-12 1,-71 1,-27 6,1 4,1 5,0 5,-175 56,216-55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0:46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1,'1'1,"-1"0,0 0,0 0,1 0,-1 0,1 0,-1 0,1 0,-1 0,1 0,-1 0,1 0,0 0,0 0,-1-1,1 1,0 0,0-1,0 1,0 0,0-1,0 1,0-1,0 1,0-1,2 1,35 7,-26-6,89 20,120 18,535-15,-594-25,1708-1,-1219 22,-12 54,-608-68,-31-7,0 0,0 0,0 0,1 0,-1 0,0 0,0 0,0 0,0 0,0 0,1 0,-1 0,0 0,0 0,0 0,0 0,0 0,1 0,-1 0,0 0,0 0,0 0,0 0,0 0,1 0,-1 0,0 0,0 1,0-1,0 0,0 0,0 0,0 0,1 0,-1 0,0 0,0 1,0-1,0 0,0 0,0 0,0 0,0 0,0 1,0-1,0 0,0 0,0 0,0 0,0 0,0 1,0-1,0 0,0 0,0 0,0 0,0 0,0 1,0-1,0 0,0 0,0 0,-1 0,1 0,0 1,-59 5,-904 2,574-11,317 3,-1128 7,11 59,937-38,82-4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5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2439 449,'-134'-30,"-195"-16,-129 20,411 24,33 2,-468-13,3 40,457-25,0 2,0 1,0 0,-38 16,55-18,0-1,0 1,1 0,-1 0,1 0,-1 1,1 0,0 0,1 0,-6 7,7-8,0 0,1 0,-1 0,1 1,0-1,0 0,0 1,1-1,-1 1,1-1,0 1,0-1,0 1,0-1,1 0,-1 1,1-1,1 5,2 2,0 0,1 1,0-1,0-1,1 1,0-1,1 0,12 12,1 0,2 0,28 18,-15-14,1-2,1-1,66 27,128 34,-226-82,154 48,230 39,-273-70,1-6,210-3,-303-10,20-1,56-9,-89 9,1 0,-1-1,0 0,0-1,0-1,-1 1,1-2,-1 0,17-12,-25 17,0 0,-1-1,1 1,0-1,0 0,-1 1,1-1,-1 0,0 0,1 0,-1 0,0 0,0 0,0 0,-1-1,1 1,0 0,-1 0,0-1,1 1,-1 0,0-1,0 1,0 0,0-1,-1 1,1 0,-2-5,0 3,-1 0,0-1,0 1,0 0,0 1,0-1,-1 0,0 1,0 0,0 0,0 0,0 0,-8-3,-32-12,0 1,-1 2,-92-17,-484-58,-9 53,601 36,17 2,1-1,-1-1,1 1,-1-2,0 0,1 0,0-1,0-1,-12-4,22 7,1 1,-1 0,1-1,-1 1,1-1,-1 1,1-1,-1 1,1-1,0 1,-1-1,1 1,0-1,-1 0,1 1,0-1,0 0,-1 1,1-1,0 0,0 1,0-1,0 0,0 1,0-1,0 0,0 1,0-1,0 0,1 1,-1-1,0 0,0 1,1-1,-1 1,0-1,1 0,-1 1,1-1,-1 1,0-1,1 1,-1-1,1 1,-1 0,2-1,29-22,-29 22,36-20,47-18,-58 28,-1-1,0-1,0-1,-2-1,41-33,-61 46,0-1,0 1,0 0,0 0,1 0,-1 0,1 1,0 0,-1 0,1 0,0 0,-1 1,1 0,7 0,4 0,431-1,-7 32,-185-11,-197-19,-58-1,0 0,0 0,0 0,0 0,0 0,0 0,-1 0,1 0,0 0,0 0,0 0,0-1,0 1,0 0,0 0,-1 0,1 0,0 0,0 0,0 0,0 0,0 0,0-1,0 1,0 0,0 0,0 0,0 0,0 0,0 0,0-1,0 1,0 0,0 0,0 0,0 0,0 0,0 0,0-1,0 1,0 0,0 0,0 0,0 0,0 0,0 0,0-1,0 1,0 0,0 0,1 0,-1 0,0 0,0 0,0 0,0 0,0 0,0 0,0-1,1 1,-34-12,-426-98,-18 27,-659-41,1107 123,22 1,1 0,-1 0,0 0,0-1,1 1,-1-2,0 1,1-1,-1 0,-9-5,16 7,0 0,0-1,0 1,0-1,0 1,0-1,0 1,0 0,0-1,0 1,1-1,-1 1,0-1,0 1,0 0,1-1,-1 1,0 0,0-1,1 1,-1 0,0-1,1 1,-1 0,0-1,1 1,-1 0,0 0,1 0,-1-1,1 1,-1 0,0 0,1 0,-1 0,1 0,-1 0,1 0,-1 0,0 0,2 0,36-14,80-16,-82 23,0-2,62-24,-98 33,0-1,0 1,0 0,0 0,0 0,-1 0,1 0,0 0,0 0,0 0,0 0,0 0,0-1,0 1,0 0,0 0,0 0,0 0,0 0,0 0,0 0,0 0,0-1,0 1,0 0,0 0,0 0,0 0,0 0,0 0,1 0,-1 0,0 0,0 0,0-1,0 1,0 0,0 0,0 0,0 0,0 0,0 0,0 0,0 0,1 0,-20 1,-24 5,27-2,0 0,1 0,0 2,-21 10,35-16,-1 1,1-1,0 1,0 0,0-1,0 1,0 0,0 0,0-1,0 1,1 0,-1 0,0 0,0 0,1 0,-1 0,0 0,1 1,-1-1,1 0,0 0,-1 0,1 0,0 1,0-1,0 0,0 2,1-1,0 0,0 1,1-1,-1 0,1-1,-1 1,1 0,0 0,0-1,0 1,0-1,0 1,0-1,0 0,0 0,3 1,34 14,0-3,1 0,0-3,47 6,-62-11,503 70,8-31,-412-35,-108-9,-13 0,-1 0,0-1,1 1,-1 0,0 0,1 0,-1 1,0-1,0 1,1-1,-1 1,0 0,0 0,0-1,0 2,0-1,0 0,0 0,0 1,0-1,0 1,-1-1,1 1,-1 0,2 2,-1-1,0 1,0 0,1-1,-1 1,1-1,0 0,0 0,0 0,0 0,0 0,1-1,-1 1,5 1,5 2,0-1,0 0,16 3,164 34,241 20,-56-11,-372-50,9 1,1 1,-1 0,27 11,-19-2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0:49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938 831,'-14'1,"0"0,-1 1,1 1,0 0,0 0,-26 12,-75 44,60-29,-26 16,-38 17,117-61,-1-1,0 0,1 0,-1 0,0 0,0 0,1-1,-1 1,0-1,0 0,0 0,0 0,0 0,1 0,-1-1,0 1,0-1,0 0,1 0,-1 0,0 0,1 0,-1-1,1 1,-1-1,1 1,0-1,0 0,-1 0,1 0,1 0,-1-1,0 1,0 0,1-1,-2-3,-4-9,1 1,1-1,1-1,0 1,-3-21,5 24,-4-27,4 21,-1-1,-1 1,-1 0,0 0,-9-18,14 35,-1-1,1 1,-1 0,1 0,-1 0,0 0,0 0,1 0,-1 0,0 0,0 0,0 0,0 0,0 0,0 1,0-1,0 0,0 1,-1-1,1 1,0-1,0 1,-2-1,1 1,1 1,0-1,0 1,-1-1,1 1,0-1,0 1,0 0,0-1,0 1,0 0,0 0,0 0,0 0,0 0,0 0,0 0,0 2,-4 5,1 0,0 0,1 0,0 1,-3 13,3-6,0-1,2 0,0 0,0 1,2-1,0 0,0 0,2 1,0-1,0 0,11 26,-13-39,-1 0,1 0,0 0,0 0,-1 0,1-1,1 1,-1 0,0-1,0 1,1 0,-1-1,1 0,-1 1,1-1,-1 0,1 0,0 0,0 0,0 0,-1 0,1 0,0-1,0 1,0-1,0 1,0-1,0 0,0 0,0 0,0 0,0 0,1 0,-1-1,0 1,-1-1,1 1,0-1,0 0,0 1,0-1,0 0,2-3,6-3,0-1,-1 0,0-1,0 0,-1 0,10-15,22-39,-2-2,-3-2,-3-1,-3-1,24-89,4-54,-51 184,-2-1,0 1,-2-1,-2 1,-3-43,3 68,-1 1,1-1,0 1,-1 0,0-1,1 1,-1 0,0-1,0 1,0 0,-1 0,1 0,0 0,-3-3,3 4,0 1,0-1,0 1,0 0,0-1,0 1,0-1,0 1,0 0,0 0,0 0,0 0,0-1,0 1,0 1,0-1,0 0,0 0,0 0,0 0,0 1,0-1,-1 1,-4 3,0-1,0 1,1 1,0-1,0 1,0 0,0 0,-7 11,-12 19,2 1,2 2,-29 72,-31 130,64-188,11-37,-61 233,62-225,0 0,2 1,1-1,0 0,2 1,1-1,0 0,11 40,-12-59,0 0,1 0,-1-1,1 1,0 0,0-1,0 1,1-1,-1 0,1 0,0 0,0 0,0 0,0 0,1-1,4 3,-7-4,1-1,0 1,0-1,0 1,0-1,0 0,0 1,0-1,0 0,-1-1,1 1,0 0,0-1,0 1,0-1,0 1,0-1,-1 0,1 1,0-1,-1 0,1 0,0-1,-1 1,1 0,-1 0,0-1,1 1,-1-1,0 1,0-1,0 0,0 1,1-5,22-49,-23 51,0 1,0 0,0-1,0 1,-1-1,1 1,-1-1,0 1,0-1,0 1,-1-1,1 0,-1 1,-1-4,2 7,-1 0,1-1,0 1,-1 0,1 0,0 0,-1-1,1 1,-1 0,1 0,0 0,-1 0,1 0,-1 0,1 0,0 0,-1 0,1 0,-1 0,1 0,-1 0,1 0,0 1,-1-1,1 0,0 0,-1 0,1 1,-1-1,1 0,0 0,0 1,-1-1,1 0,0 0,-1 1,1-1,0 0,0 1,0-1,-1 1,1 0,-20 20,2 0,0 2,1 0,2 2,0-1,-11 28,2-7,-122 249,75-148,64-135,7-20,7-31,24-90,46-223,-60 253,8-154,-25 235,0-1,-5-26,5 44,-1 0,1-1,0 1,-1 0,0 0,1 0,-1 0,0-1,0 1,0 0,0 0,-1 1,1-1,0 0,-3-2,3 4,1 0,-1-1,0 1,0 0,0-1,1 1,-1 0,0 0,0 0,0 0,0 0,0 0,0 0,1 0,-1 0,0 0,0 0,0 1,0-1,1 0,-1 1,0-1,0 0,0 1,-1 0,-3 4,0-1,0 1,0 0,0 1,1-1,0 1,-6 10,-7 16,2 1,1 0,1 1,3 0,-12 58,17-65,2 1,0-1,2 1,0 0,2-1,2 1,10 52,-12-74,0-1,1 0,0 1,0-1,0 0,0 0,1 0,0 0,0-1,0 1,1-1,-1 0,1 1,0-2,1 1,-1 0,0-1,1 0,0 0,0 0,0-1,0 0,0 0,0 0,1 0,-1-1,0 0,1 0,0 0,-1-1,1 0,-1 0,1 0,-1-1,1 0,-1 0,1 0,-1-1,0 1,1-1,-1-1,8-4,4-3,-1-1,0 0,0-1,-2-1,0 0,0-1,-1-1,-1 0,0 0,15-29,4-12,45-112,-57 122,-2-1,-3-1,-1 0,-3-1,-2 0,-2 0,-2-1,-3-52,-1 93,-1 0,-1 1,1-1,-1 0,-1 1,0 0,0-1,0 1,-1 0,-7-10,10 16,0 1,-1-1,1 1,0-1,-1 1,1 0,-1 0,0-1,1 1,-1 0,0 1,0-1,1 0,-1 0,0 1,0-1,0 1,0-1,-3 1,2 1,0-1,-1 1,1 0,0 0,0 0,0 0,0 1,1-1,-1 1,0 0,0 0,1 0,-1 0,1 0,-4 5,-8 10,2 1,0 1,1 0,1 0,1 1,0 0,-10 39,11-34,35-193,-19 281,-6-11,4-1,29 156,-27-217,2 1,2-1,2 0,1-2,2 1,1-2,2-1,2 0,30 37,-42-60,1-1,1-1,0 0,1 0,0-1,0-1,1 0,0-1,1-1,0 0,0-1,21 6,-28-10,1 0,0-1,0 0,0 0,0-1,0-1,0 1,0-1,0-1,0 1,-1-2,1 1,-1-1,1-1,-1 1,0-1,0-1,0 1,-1-1,0-1,0 0,0 0,9-10,-1-2,-1-2,-1 1,0-2,-2 0,0 0,-2-1,0 0,-1 0,6-31,0-16,10-130,-16 8,-9 164,0 0,-2 0,-1 1,-14-48,17 69,0 0,-1 1,0 0,0-1,0 1,0 0,-1 0,0 0,1 1,-1-1,-1 1,1-1,-1 1,1 0,-1 0,-5-3,6 5,0 0,0 0,-1 0,1 1,0-1,0 1,-1-1,1 1,-1 0,1 0,0 1,-1-1,1 1,0 0,0 0,-1 0,1 0,0 0,0 1,0-1,0 1,-2 2,-6 3,1 1,0 0,1 1,0 0,0 0,-13 19,-36 69,40-66,5-12,5-17,1-31,0-6,7 33,-1 1,0 0,1 0,-1 0,0 0,0 0,0 0,0 0,0 0,0 0,0 0,0 1,0-1,-1 0,1 1,0-1,0 1,-1-1,1 1,0 0,-1-1,1 1,0 0,-1 0,-2 0,-37 11,25-3,-1 1,2 0,-1 2,1-1,1 2,0 0,-16 17,-81 107,100-122,-50 70,-91 168,121-192,3 3,3 0,-31 122,52-173,1 0,0 0,1 0,1 0,0 0,1 0,0 0,0 0,1 0,5 18,-6-28,0-1,1 0,-1 0,1 1,-1-1,1 0,0 0,-1 0,1 0,0 0,0 0,0 0,0 0,-1 0,1 0,1 0,-1-1,0 1,0 0,0-1,0 1,0-1,1 1,-1-1,0 0,1 1,-1-1,3 0,-1 0,-1-1,1 0,0 0,0 0,0 0,-1 0,1 0,-1-1,1 1,-1-1,1 0,2-3,11-12,-1 0,-1-2,-1 1,-1-2,0 0,16-39,17-46,-5-1,-4-2,-5-2,-5-1,21-201,-44 254,-3 57,0 0,0 1,0-1,0 1,0-1,0 1,0-1,0 0,0 1,0-1,0 1,0-1,0 0,0 1,0-1,-1 1,1-1,0 1,0-1,-1 1,1-1,0 1,-1-1,1 1,-1-1,1 1,-1 0,1-1,-1 1,1 0,-1-1,1 1,-1 0,1 0,-1-1,1 1,-1 0,1 0,-1 0,0 0,1 0,-1 0,1 0,-1 0,0 0,-23 19,4 6,1 1,2 0,0 2,2 0,-13 33,-53 156,81-216,-9 23,3-8,0 0,1 0,1 0,0 0,1 1,1 0,0-1,1 23,1-38,0 0,0 0,0 1,0-1,0 0,1 0,-1 0,0 0,0-1,1 1,-1 0,0 0,1 0,-1 0,1 0,-1 0,1 0,0-1,-1 1,1 0,0 0,0-1,-1 1,1 0,0-1,0 1,0-1,0 1,0-1,0 0,0 1,0-1,0 0,0 0,0 1,0-1,0 0,0 0,0 0,0 0,0 0,0-1,0 1,0 0,0 0,0-1,-1 1,1-1,0 1,0 0,0-1,0 0,0 1,0-1,-1 1,1-1,1-1,8-8,0-1,-1 1,0-2,-1 1,0-1,0 0,-2-1,11-25,20-53,-3-3,-5 0,-4-2,25-191,-46 255,-1 1,-2-1,-3-52,1 80,1 0,-1 0,0 0,0 1,0-1,0 0,-1 1,-3-7,5 9,-1 0,1 1,-1-1,0 0,1 1,-1-1,1 1,-1-1,0 1,0-1,1 1,-1 0,0-1,0 1,1 0,-1-1,0 1,0 0,0 0,1 0,-1 0,0 0,0 0,0 0,0 0,-1 0,-2 2,-1 1,1 0,0-1,0 1,0 0,0 1,0-1,1 1,-1 0,1 0,0 0,-4 7,-33 51,3 2,3 2,-45 121,43-82,-41 204,66-259,3 1,2 0,2 0,3 0,2 1,7 54,-6-98,-1 0,1 0,0 0,1 0,0 0,0-1,1 0,5 9,-8-15,0 1,0-1,0 0,0 0,0 0,1 0,-1 0,0 0,1 0,-1 0,0-1,1 1,-1 0,1-1,-1 1,1-1,-1 1,3-1,-1 0,-1 0,0-1,1 1,-1-1,0 0,0 0,0 0,0 0,1 0,-1 0,0 0,-1-1,1 1,0-1,0 1,2-3,7-11,-1 0,0 0,-1-1,-1 0,0-1,-2 0,1 0,5-31,-9 41,31-121,-6-1,-5-1,10-236,-36 294,3 72,0 1,0-1,0 0,-1 1,1-1,0 0,0 1,-1-1,1 0,0 0,0 1,-1-1,1 0,0 0,-1 1,1-1,0 0,-1 0,1 0,0 0,-1 0,1 1,0-1,-1 0,1 0,-1 0,1 0,0 0,-1 0,1 0,0 0,-1 0,1 0,-1-1,1 1,0 0,-1 0,1 0,0 0,-1 0,1-1,0 1,-1 0,1 0,0-1,0 1,-1 0,1 0,0-1,0 1,-1 0,1-1,0 1,0 0,0-1,0 1,-1 0,1-1,0 1,0-1,0 1,0 0,0-1,0 0,-15 26,2 0,0 1,2 1,-14 47,9-26,-57 171,10 3,10 3,-25 240,77-455,-4 16,2 0,1 1,2-1,0 0,1 0,8 41,-8-65,0 0,-1 0,1 0,0 0,0 0,0 0,0 0,0 0,1 0,-1 0,3 2,-3-4,-1 1,1-1,-1 0,1 1,0-1,-1 0,1 0,0 1,-1-1,1 0,0 0,-1 0,1 0,0 0,-1 0,1 0,0 0,-1 0,1 0,0 0,0-1,-1 1,1 0,1-1,1-2,1 0,0 0,-1 0,1-1,-1 1,0-1,0 0,0 0,-1 0,3-5,16-31,-2-1,-2-1,18-66,22-137,-50 210,32-167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2:0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0 916,'630'-16,"-160"1,2647 4,-1873 13,-486 19,14 0,1760-23,-2236-18,-36 1,623 18,17 0,-452-16,140-3,944 18,-786 4,-545-4,1-8,-2-9,-1-9,226-61,-240 42,-178 43,-24 2,-32 2,-2734 7,1748-8,1004 1,-238-1,-304 40,457-18,-123 40,208-52,-206 43,140-26,-1-3,-2-5,-175 8,240-26,35 0,0 0,0 0,0 0,1 0,-1 0,0-1,0 1,0 0,0 0,1 0,-1 0,0-1,0 1,0 0,0 0,0 0,0-1,1 1,-1 0,0 0,0 0,0-1,0 1,0 0,0 0,0-1,0 1,0 0,0 0,0 0,0-1,0 1,0 0,0 0,0-1,-1 1,1 0,0 0,0 0,0-1,0 1,0 0,0 0,-1 0,1 0,0-1,0 1,0 0,0 0,-1 0,1 0,0 0,0 0,0 0,-1-1,1 1,0 0,0 0,-1 0,1 0,24-12,35-5,110-19,-55 14,-103 20,624-126,14 48,702 66,-920 18,-5-1,1730-4,-1553-43,2-47,-191 28,547-14,82 74,-340 5,139-72,-836 69,1 1,-1-1,1 1,-1 0,0 1,1-1,-1 1,0 0,0 1,1 0,-1 0,9 4,-3 2,1 0,-2 1,1 0,11 14,-16-17,171 133,-109-89,-54-35,-15-15,0 0,0 1,0-1,0 0,0 0,0 0,1 1,-1-1,0 0,0 0,0 0,0 1,0-1,0 0,0 0,-1 0,1 1,0-1,0 0,0 0,0 0,0 1,0-1,0 0,0 0,0 0,-1 1,1-1,0 0,0 0,0 0,0 0,0 0,-1 0,1 1,0-1,0 0,0 0,-1 0,1 0,0 0,0 0,-36 2,28-3,-1877 20,1518 6,-670 134,984-147,-137 31,-265 25,-410-52,260-14,-556 97,868-67,-669 26,5-55,634-5,-1876-4,1565-31,628 37,-3 0,0-1,0 0,0 0,0-1,0 0,0 0,0-1,0 0,-14-9,22 12,0-1,0 0,0 0,1 1,-1-1,0 0,1 0,-1 0,0 0,1 0,-1 0,1 0,-1 0,1 0,0 0,-1 0,1 0,0 0,0 0,0 0,0-1,0 1,0 0,0 0,0 0,0 0,0 0,1 0,-1 0,0 0,1 0,-1 0,1 0,-1 0,1 0,0 0,-1 0,1 0,0 0,0 0,0 1,-1-1,1 0,0 1,0-1,0 0,0 1,1-1,8-5,0 0,0 0,16-6,116-39,270-59,-325 90,-6 1,1110-224,-1164 239,-18 2,-1 0,0 1,0 0,1 0,-1 1,0 0,1 0,-1 1,0 0,0 1,0 0,11 4,-17-6,-1 1,0 0,1 0,-1 0,1-1,-1 1,1-1,-1 1,1-1,-1 0,1 0,-1 1,1-1,-1 0,1 0,0 0,-1-1,1 1,-1 0,1-1,-1 1,1-1,-1 1,1-1,-1 0,0 1,1-1,-1 0,2-2,1 1,0-1,-1 1,1 0,0 0,0 1,1-1,-1 1,5-2,38-4,72-2,-69 7,425-36,171-8,-231 67,-229-5,1666 28,-1581-61,-68 1,1179 4,-896 15,138-25,253 4,-600 19,11-1,1080-24,-1225 11,-105 6,-37 7,-1 0,0 0,0 0,1 0,-1 1,0-1,0 0,1 0,-1 0,0-1,0 1,1 0,-1 0,0 0,0 0,1 0,-1 0,0 0,0 0,1 0,-1 0,0-1,0 1,0 0,1 0,-1 0,0-1,0 1,0 0,0 0,0 0,1-1,-1 1,0 0,0 0,0-1,0 1,0 0,0 0,0-1,0 1,0 0,0 0,0-1,0 1,0 0,-7-3,0 1,-1 0,1 1,-1 0,0 0,-8 0,-394-12,318 12,-370-2,-132 2,-5306 3,5765 2,-155 25,-133 43,161-25,-254 28,-3-22,-696-19,893-34,-81-3,395 2,-43-3,49 4,0 0,0 0,0 0,0-1,1 1,-1 0,0-1,0 0,1 1,-1-1,0 0,1 0,-1 0,1 0,-1 0,1 0,0-1,-1 1,-1-3,3 4,1-1,-1 0,0 0,1 0,-1 0,1 0,-1 0,1 0,-1 1,1-1,-1 0,1 0,0 1,0-1,-1 1,1-1,0 0,0 1,-1-1,1 1,0 0,0-1,0 1,0 0,0-1,0 1,0 0,2 0,33-12,1 2,65-9,-44 10,1455-293,-872 168,-556 117,-32 8,75-24,-117 26,-21 2,-32 1,-1 2,-42 4,23-1,-118 0,-679 27,823-25,19-3,0 1,0 1,0 0,0 1,0 1,-31 12,47-16,1 0,0 0,0 0,0 0,0 0,0 0,-1 0,1 1,0-1,0 0,0 0,0 0,0 0,0 0,-1 0,1 0,0 1,0-1,0 0,0 0,0 0,0 0,0 0,0 1,0-1,0 0,0 0,0 0,0 0,0 0,0 1,0-1,0 0,0 0,0 0,0 0,0 1,0-1,0 0,0 0,0 0,0 0,0 0,0 1,0-1,1 0,-1 0,0 0,0 0,0 0,0 0,0 0,0 0,0 1,1-1,-1 0,0 0,0 0,0 0,0 0,0 0,1 0,24 6,70 4,109-5,-112-4,289 3,133-2,2427-4,-2605 3,-274-1,1 3,-1 3,103 22,-82-6,23 6,171 23,425-2,8-38,-562-10,1230-3,-1339-1,0-1,-1-2,71-19,-64 13,-1 2,69-7,162 10,-168 7,366 0,263 0,202 0,69 1,-73 0,-170-1,-210 1,-222-2,-261-2,-64 1,-19-1,-258-18,-350-4,-292 2,-3789-22,4405 47,292-2,0 0,0 0,0 0,-1 0,1 1,0 0,0 0,0 0,0 0,0 1,-5 2,6-2,0 1,1 0,-1 0,1 0,0 1,0-1,0 0,0 1,0 0,0 3,1-5,0 0,0-1,0 1,0 0,1 0,-1 0,1 0,-1 0,1 0,0 0,0 0,0 0,0 0,0 0,0-1,1 1,-1 0,0 0,1 0,0 0,-1 0,1 0,0-1,0 1,0 0,0-1,0 1,1 0,-1-1,0 0,1 1,-1-1,1 0,-1 0,1 1,0-1,0-1,-1 1,5 1,16 10,2-1,-1-2,26 7,207 55,178 32,188 36,1200 247,-724-157,-696-140,-375-83,0 0,0 2,-1 1,40 19,-65-28,-1 1,1-1,-1 0,0 1,0-1,1 0,-1 0,0 1,1-1,-1 1,0-1,0 0,0 1,1-1,-1 0,0 1,0-1,0 1,0-1,0 1,0-1,0 0,0 1,0-1,0 1,0-1,0 1,0-1,0 0,0 1,0-1,-1 1,1-1,0 0,0 1,0-1,-1 1,1-1,0 0,0 1,-1-1,1 0,0 0,-1 1,1-1,0 0,-1 0,1 1,-1-1,1 0,0 0,-1 0,1 0,-1 0,1 0,-1 1,1-1,0 0,-1 0,1 0,-1-1,-13 5,1-1,-1 0,-19 0,-316 10,-241-12,-290-5,-2014 8,2795-3,-62 4,303-4,-50 1,-30-3,-29-1,0 2,0 1,0 1,0 2,58 14,-78-9,-13-9,0 0,0 1,0-1,0 1,0-1,0 0,0 1,0-1,-1 0,1 1,0-1,0 1,0-1,-1 0,1 1,0-1,0 0,-1 0,1 1,0-1,0 0,-1 0,1 1,0-1,-1 0,1 0,-1 0,1 0,0 1,-1-1,-20 8,0-2,0 0,0-1,-1-1,0 0,-30-1,-16 4,-372 43,-429 55,804-95,1 2,-108 35,144-39,-1-1,1-1,-1-2,-54 2,64-5,-216 8,-103-4,-203 0,-963 14,1309-14,129-8,71 1,1 0,-1 0,0 1,0-1,1 1,-1 0,11 0,155-25,-62 12,0-5,127-40,-203 43,-33 15,0 1,1 0,-1 0,0-1,0 1,0 0,0-1,1 1,-1 0,0 0,0-1,0 1,0 0,0-1,0 1,0 0,0-1,0 1,0 0,0 0,0-1,0 1,0 0,0-1,0 1,-1 0,1 0,0-1,0 1,0 0,0-1,-1 1,1 0,0 0,0 0,0-1,-1 1,1 0,0 0,0 0,-1-1,1 1,0 0,0 0,-1 0,1 0,0 0,-1 0,-9-4,0 1,0 1,0 0,-18-1,-585-16,424 20,-1338 4,1482-4,45-1,0 0,81 0,146 1,135-1,2340 0,-1841 54,-310-9,12-20,128-7,1991 2,-2319-21,-154-2,-165-3,-44 6,0 0,-1 0,1 0,0 0,0-1,0 1,0 0,-1 0,1 0,0 0,0 0,0-1,0 1,-1 0,1 0,0 0,0-1,0 1,0 0,0 0,0 0,0-1,0 1,0 0,0 0,0 0,0-1,0 1,0 0,0 0,0-1,0 1,0 0,0 0,0 0,0-1,0 1,0 0,0 0,0 0,0-1,1 1,-1 0,0 0,0 0,0 0,0-1,0 1,1 0,-1 0,0 0,0 0,0 0,1 0,-1 0,0-1,0 1,0 0,1 0,-1 0,0 0,0 0,0 0,1 0,-1 0,0 0,0 0,1 0,-21-8,-1 1,0 1,-30-5,-202-38,-108-19,-304-60,-1407-262,1696 325,536 73,182 16,177 3,155-3,2319 16,-2499-46,-184-11,-230 3,-79 14,0 0,1-1,-1 1,0 0,0 0,0-1,0 1,0 0,0-1,0 1,0-1,0 1,0-1,0 0,-1 1,1-1,0 0,0 0,-1 0,1 0,0 1,-1-1,1 0,-1 0,1 0,-1 0,1-2,-2 2,0-1,0 1,0-1,0 1,0-1,-1 1,1 0,0 0,-1 0,1-1,-1 1,1 1,-1-1,0 0,1 0,-1 1,-3-2,-69-21,-209-30,-138 0,-1923-66,1890 154,270-15,-110 7,-890 116,8 89,1092-212,1 4,-89 38,156-55,-1 2,1-1,-24 19,35-24,0 1,1 1,0-1,-1 1,2 0,-1-1,0 2,1-1,0 0,0 1,1-1,-1 1,-1 7,-2 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2:03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2107 316,'-4'3,"1"-1,-1 1,0-1,0 0,0 0,0 0,-1-1,1 0,0 1,-1-1,1-1,-1 1,-4-1,-9 3,-771 115,327-53,-242 85,701-149,-37 9,39-10,0 0,0 1,-1-1,1 0,0 0,0 1,0-1,0 0,0 0,0 0,0 0,0 0,-1-1,1 1,0 0,0-1,0 1,0 0,0-1,0 1,0-1,0 1,0-1,-1-1,2 1,1 0,-1 0,1 0,-1 0,1 0,0 0,-1 0,1 0,0 0,0 1,0-1,-1 0,1 0,0 1,0-1,0 0,0 1,0-1,0 1,1 0,-1-1,1 1,33-15,0 2,67-15,-36 12,1204-258,17 77,-1248 191,-67 10,-35 3,-557 31,-8-39,329-1,141 1,-198 1,980-2,-296 4,-296-2,3394 40,47-1,-2845-50,-423-1,212-42,-110-5,147-25,-344 70,-89 11,-51 2,-278 2,-14 0,-112 0,-154-2,-1278 20,1390 17,353-14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5:47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5:59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2841 0,'-1996'0,"1917"5,1 3,-135 31,115-18,-223 46,266-56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6:01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3561 1,'0'1,"0"1,-1 0,1-1,-1 1,0-1,1 0,-1 1,0-1,0 1,0-1,0 0,0 0,0 1,0-1,0 0,-1 0,1 0,0 0,-1-1,1 1,-3 1,-37 15,40-16,-56 14,0-2,-1-2,0-3,-89 0,112-6,-1440 17,1067-21,-756-2,1128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6:01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0 431,'7'-1,"-1"-1,1 0,-1 0,0 0,1-1,-1 1,0-1,-1-1,1 1,9-9,1 1,41-30,56-52,49-37,-142 117,11-9,59-30,-76 46,0 1,0 0,0 0,1 2,0 0,-1 0,28 0,58 5,124 17,99 32,-269-42,430 87,-326-63,-70-15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7:3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2:02:36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4761 830,'-1423'46,"802"12,560-51,53-5,38-6,365-56,-44-6,-229 42,969-196,-6-35,-946 220,-135 34,1 0,-1 0,1 0,-1 0,1 1,0 0,0 0,5 0,-12 2,1 0,0-1,-1 1,1-1,-1 0,0 1,1-1,-1 0,0 0,0 0,0 0,1 0,-1-1,0 1,0-1,0 1,-3 0,-99 32,-1-5,-128 18,31-7,98-14,59-12,-1-2,0-3,-84 6,121-15,0 1,1-1,-1-1,1 0,-1 0,1-1,-13-5,-34-10,-44 3,-1 4,0 5,-164 10,15 26,63-5,154-24,-1-1,0-2,0-1,1-1,-52-15,8 3,-653-115,699 125,12 4,0-1,0-1,1-1,-1 0,1-2,0 0,-26-14,42 20,0 1,0-1,0 0,1 1,-1-1,0 0,0 1,0-1,1 0,-1 0,0 0,1 0,-1 0,0 0,1 0,0 0,-1 0,1 0,-1 0,1 0,0 0,0 0,0 0,0 0,0 0,0 0,0 0,0-1,0 1,0 0,0 0,1 0,-1 0,0 0,1 0,-1 0,1 0,0-1,3-2,-1 1,1-1,-1 1,1-1,0 1,0 1,7-4,43-23,97-35,-9 5,-136 56,21-12,-27 15,1 0,-1-1,1 1,-1-1,1 1,-1 0,1-1,-1 1,1-1,-1 1,0-1,1 1,-1-1,0 1,1-1,-1 1,0-1,0 0,0 1,1-1,-1 1,0-1,0 0,0 1,0-1,0 1,0-1,0 0,0 1,0-1,-1 1,1-1,0 0,-1 0,1 1,0 0,0 0,0-1,0 1,-1 0,1 0,0 0,0 0,0 0,0-1,0 1,0 0,-1 0,1 0,0-1,0 1,0 0,0 0,0 0,0-1,0 1,0 0,0 0,0 0,0-1,0 1,0 0,0 0,0-1,0 1,0 0,0 0,1 0,-1 0,0-1,0 1,0 0,0 0,0 0,0 0,1-1,-1 1,0 0,0 0,0 0,0 0,1 0,-1-1,0 1,22-1,-9 1,325 1,1286 6,-1568-7,184 7,-211-1,-29-6,1 0,-1 0,0 0,0 0,1 0,-1 0,0 0,0 0,0 0,1 0,-1 1,0-1,0 0,0 0,1 0,-1 0,0 0,0 0,0 1,0-1,0 0,1 0,-1 0,0 0,0 1,0-1,0 0,0 0,0 0,0 1,0-1,0 0,1 0,-1 0,0 1,0-1,0 0,0 0,0 1,0-1,-1 0,1 0,0 0,0 1,0-1,0 0,-4 3,-1 0,0 0,1-1,-1 1,0-1,0 0,-6 1,-462 120,315-87,-424 93,-613 159,1155-277,26-8,0 1,-1 0,1 0,1 2,-1 0,1 0,0 1,-21 16,33-23,0 0,1 1,-1-1,1 1,-1-1,0 1,1-1,-1 1,1-1,-1 1,1 0,-1-1,1 1,0 0,-1-1,1 1,0 0,-1-1,1 1,0 0,0 0,0 0,0-1,0 1,0 0,0 0,0-1,0 1,0 0,0 0,0-1,1 2,1 0,-1-1,1 0,0 1,0-1,0 0,0 0,0 0,1 0,-1 0,0-1,0 1,1-1,2 1,45 6,0-2,71-1,-61-3,773 1,-180-2,-589 0,-40-2,1 2,0 1,0 0,-1 2,1 1,34 10,-58-14,-1 0,1 0,-1 0,1 0,-1 0,1 0,-1 0,1 1,-1-1,1 0,-1 0,1 0,-1 1,1-1,-1 0,0 1,1-1,-1 0,1 1,-1-1,0 0,1 1,-1-1,0 1,0-1,1 1,-1-1,0 0,0 1,0-1,1 1,-1-1,0 1,0-1,0 1,0 0,0-1,0 1,0-1,0 1,0-1,0 1,-1-1,1 1,0-1,0 1,0-1,-1 1,1-1,0 0,0 1,-1-1,1 1,0-1,-1 0,1 1,-1-1,1 0,0 1,-1-1,1 0,-1 0,1 1,-1-1,-18 10,0 0,-1-2,0 0,-1-1,-29 5,13-2,-80 22,13-6,-147 60,248-85,0 0,0 0,1 0,-1 1,0-1,1 1,-1-1,1 1,0 0,-1 0,1 1,-2 1,4-3,0-1,0 1,0-1,0 1,0 0,0-1,0 1,0-1,0 1,0-1,0 1,0-1,0 1,0-1,1 1,-1-1,0 1,0-1,1 1,-1-1,0 1,1-1,-1 1,1-1,-1 0,0 1,1-1,-1 0,1 1,-1-1,1 0,-1 0,1 1,-1-1,1 0,-1 0,1 0,11 4,-1-1,1 0,0-1,23 2,172 3,324-31,-505 23,-31 4,-55 10,54-12,-351 71,-302 65,21 36,597-159,-63 29,78-23,26-20,0 0,0 1,-1-1,1 1,0-1,0 0,0 1,0-1,0 1,0-1,0 0,0 1,0-1,0 1,0-1,0 0,0 1,0-1,1 1,-1-1,0 0,0 1,0-1,0 0,1 1,-1-1,0 0,1 1,-1-1,0 0,0 1,1-1,-1 0,0 0,1 0,-1 1,1-1,-1 0,0 0,1 0,-1 0,0 0,1 1,15 2,-1 0,1-1,-1-1,1 0,23-2,201-18,966-181,-520 75,-624 115,-54 11,-13 1,-87 23,46-13,-272 65,-212 60,511-131,1 0,-1 2,-20 10,39-18,0 0,-1 0,1 0,0 0,-1 1,1-1,0 0,0 0,-1 0,1 0,0 0,0 1,-1-1,1 0,0 0,0 0,-1 1,1-1,0 0,0 0,0 1,-1-1,1 0,0 1,0-1,0 0,0 1,0-1,0 0,0 0,0 1,0-1,0 0,0 1,0-1,0 0,0 1,0-1,0 0,0 1,0-1,0 1,23 2,41-7,0-3,102-25,-95 17,1031-206,-1080 217,0-1,36-12,-58 17,-1 0,1 0,0 0,0 0,0 0,-1 0,1 0,0 0,0 0,0 0,-1 0,1 0,0 0,0 0,0-1,0 1,-1 0,1 0,0 0,0 0,0 0,0 0,-1 0,1-1,0 1,0 0,0 0,0 0,0 0,0-1,0 1,-1 0,1 0,0 0,0 0,0-1,0 1,0 0,0 0,0 0,0-1,0 1,0 0,0 0,0 0,0-1,0 1,0 0,0 0,0 0,0-1,1 1,-1 0,0 0,0 0,0 0,0-1,0 1,0 0,1 0,-1 0,0 0,0 0,0-1,-46-5,-191 0,-214 5,-205 2,-153 2,-2466 59,3076-59,152-7,46 4,0 0,0 0,1-1,-1 1,0 0,0 0,1 0,-1-1,0 1,1 0,-1-1,0 1,1 0,-1-1,0 1,1-1,-1 1,1-1,-1 1,1-1,-1 0,1 1,-1-2,1 1,0 0,0 0,1 0,-1 0,1 1,-1-1,0 0,1 0,0 1,-1-1,1 0,-1 0,1 1,0-1,-1 1,1-1,0 1,0-1,1 0,36-19,402-145,-230 93,599-241,-528 210,-226 89,0 2,1 2,71-3,576 26,-452 0,1263 34,-1522-47,-1-1,0 0,1 0,-16-5,24 6,-1-1,1 1,0 0,-1 0,1 0,-1 0,1-1,0 1,-1 0,1 0,0-1,-1 1,1 0,0-1,-1 1,1 0,0-1,0 1,-1 0,1-1,0 1,0-1,0 1,0 0,0-1,-1 1,1-1,0 1,0-1,0 1,0 0,0-1,0 1,0-1,1 1,-1-1,0 1,0 0,0-1,0 1,0-1,1 1,-1 0,0-1,0 1,1 0,-1-1,1 0,9-7,0 0,0 0,1 0,1 2,-1-1,1 2,21-8,-22 8,183-69,-110 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2:02:46.6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5:05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0,'0'1071,"1"-1058,-1-1,-1 1,0 0,0-1,-1 1,-1-1,0 0,-1 0,0 0,-1 0,0 0,-1-1,0 0,-1 0,0-1,-9 10,-5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5:07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0 159,'58'-4,"0"-2,0-2,108-32,4 0,-81 22,-30 4,0 3,1 3,88-1,-128 10,-1 2,1 0,0 1,-1 1,0 1,0 1,0 0,-1 2,0 0,-1 1,0 0,16 14,-3 1,-2 0,0 2,-2 1,-1 1,29 42,-43-51,0 0,-1 1,-1 0,-1 1,0-1,-2 1,-1 1,0-1,-2 1,1 44,-5 0,-2 0,-17 95,3-75,-3-2,-35 90,-76 158,40-111,-247 487,256-552,70-134,-22 46,32-64,1-1,-1 1,1-1,0 1,1-1,-1 1,1 0,-1-1,1 1,1 0,-1-1,3 10,-3-12,1-1,0 1,-1 0,1-1,0 1,0-1,0 1,0-1,0 1,0-1,1 0,-1 1,0-1,1 0,-1 0,1 0,-1 0,1-1,0 1,-1 0,4 0,0 0,0 0,0 0,0-1,0 0,0 0,0 0,8-2,28-5,-1-2,71-27,81-44,-107 42,18-6,288-107,-367 146,1 0,0 2,0 1,0 0,34 4,30-2,-85 0,-1 0,0 0,0-1,0 1,0-1,0 0,0 0,0 0,0 0,0 0,0-1,0 1,-1-1,1 0,-1 0,1 0,-1 0,0 0,1-1,-1 1,-1-1,1 1,0-1,2-4,5-16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4T13:15:09.7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1,'69'4,"-1"3,116 27,-35-5,-12-10,1-5,1-7,210-15,-322 5,-12 1,1 0,-1 1,0 1,0 1,0 0,24 5,-36-5,0 0,-1 0,1 0,0 1,-1-1,0 1,1-1,-1 1,0 0,0 0,0 0,0 0,0 1,0-1,-1 0,1 1,-1-1,1 1,-1 0,0-1,0 1,0 0,-1 0,1 0,-1-1,1 1,-1 0,0 0,0 0,0 0,-1 0,1 0,-1 0,1-1,-2 5,-3 11,0 0,-2-1,0 1,-10 17,16-33,-36 66,-4-3,-50 63,-26 39,87-120,8-15,2 1,1 0,-22 59,40-90,0 0,0 1,0-1,1 1,0-1,-1 1,1-1,0 1,0-1,0 1,0-1,1 1,-1-1,1 1,0-1,-1 0,1 1,0-1,0 0,1 1,-1-1,0 0,1 0,-1 0,1 0,0 0,-1-1,1 1,0 0,0-1,0 0,0 1,1-1,-1 0,0 0,1 0,-1 0,5 1,10 2,1 0,0-1,-1 0,27-1,-32-1,351-2,-76-2,-266 3,0 1,0 1,0 1,-1 1,1 1,-1 1,0 0,32 17,-40-17,0 1,-1 1,0 0,0 1,-1 0,-1 1,1 0,-1 0,-1 1,0 0,-1 0,0 1,0 0,6 19,5 19,-2 2,-2 0,-3 0,-2 1,-2 1,-1 62,-6-42,-4 0,-2-1,-33 144,24-166,-2 0,-3-1,-1-1,-3-1,-2-1,-2-1,-1-2,-60 68,38-56,-2-2,-3-3,-2-2,-2-2,-100 58,137-91,0-1,-2-1,1-2,-32 10,49-18,-1 0,0 0,0-1,1 0,-1-1,0 0,0 0,0 0,0-1,1-1,-1 1,0-1,1 0,-1-1,1 0,0 0,0-1,-10-6,-5-7,0-1,2-1,0-1,1 0,-23-36,3-1,-33-65,43 62,9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B09F-6260-17D2-DB54-D48C31C4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52D5E-694D-2F0C-C611-11597FC92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D924B-35DD-2848-F2D3-32CBC46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8A69-EA2A-E3E7-5583-15BA4E44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01C3F-9AFD-C577-B1A2-31EFD5E5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11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B381-5544-7DC5-275F-36D4240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18842-2BEC-9B79-247C-213623A4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19BEF-4388-6E21-4B98-5AB25C8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6FC69-B99F-9637-5E4B-C258E16B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39EFC-D800-CDF6-6F10-48FA850C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35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140782-5F72-34FD-C022-C32387723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3F2746-831B-0D9A-9990-73D38B28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D3348-9D7D-A384-20B0-7C11921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4A70D-B4F4-78D1-EDBE-1089AB5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4D327-7450-F27D-A8B4-6953A461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55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CF68-BA48-E26A-6EF6-83D73640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2423A-3808-25B0-937D-3BCA521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06FB2-169F-3E29-8866-AF6FDB2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54675-4F29-4C72-8D41-91DCCC15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8C957-113F-4076-EBE9-A5062FE9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6D13-A582-E1BC-FCA7-5CF9B1E7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A3465-3F6A-9473-9CA3-00E5CD10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74E9C-F30E-DF23-6BB7-FA1AF9E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9A95-FACB-77A6-8754-828DF1E9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BD4CB-C0C4-3944-B5F7-0536EE3E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22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08B8C-02B2-FE98-0887-B4854E6F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2D73E-613A-E10A-3502-4FFB11D8F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10095-8559-1FDD-0AB2-224ACE14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E6A6D-0727-B581-8B23-0158F190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1DB71-757E-D6BA-3ABA-B3D0D8A2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5086A-0DB3-32B0-F6D1-469A4A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80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B633-46DB-A23F-2540-4FAA86D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EFCB0-B881-0B2D-ED88-FCC32B20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808BB-48B6-A882-A5AC-F94C78B1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09E445-5C38-1770-FA77-ED14F6BCE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60E7FE-7918-31A7-4267-08D94979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6BF2C-C118-9F99-5477-6838E87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12A147-290D-68B6-9EEB-3C73AB7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0F525-6FF8-CE94-BEEF-4BDC2193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20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47D2-ED33-B6F6-F288-A7C8634E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766F2-B348-2BF1-D36C-D683205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39E9B6-D51B-301B-0078-6FF4C94D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A4A60-71F7-37C8-27FA-51E1A8E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34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FE7F08-39CC-3575-AD00-217E7A5D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2EDFA9-DDA0-5242-5074-64D3EAB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9BC25A-765A-3C35-3EA7-DC3938B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69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2EB5-92F8-C2E8-6BBC-4E5E812C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411C2-628C-1530-F8AA-A33DE929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0A3AE-D2B3-12B0-CD1F-0CFA2A3A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B6958-1FCA-48F0-1623-B0BBFB1C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4BAA86-87B8-AC5E-94F0-43B70BF3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E8EA7E-7D4E-2C69-580F-7B887A02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95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C3364-5DB9-71FD-673C-42B17B11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E9BC8E-7F50-3DE1-4625-2B3534C64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12A2-6330-02B7-3D20-6133FC9A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4811D-2BED-6C45-B2E5-6633A68D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6AA6F-026E-A210-4EA7-E6A51B55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5D927-B052-F884-A227-EFDED47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6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DFC4E3-E3D7-6FAE-62D2-610B215F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130E5-493A-897D-01CA-20646E55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1C1F3-69C2-EE3F-96C2-9EC705AFC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6356-3642-4B7C-983E-479F059B2F7F}" type="datetimeFigureOut">
              <a:rPr lang="es-GT" smtClean="0"/>
              <a:t>14/06/2025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AA21C-D573-5A4E-699E-E63B319F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72C52-E68E-FB6B-9569-0A68D203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133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customXml" Target="../ink/ink17.xml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00.png"/><Relationship Id="rId4" Type="http://schemas.openxmlformats.org/officeDocument/2006/relationships/customXml" Target="../ink/ink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customXml" Target="../ink/ink23.xml"/><Relationship Id="rId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customXml" Target="../ink/ink29.xml"/><Relationship Id="rId18" Type="http://schemas.openxmlformats.org/officeDocument/2006/relationships/image" Target="../media/image53.png"/><Relationship Id="rId3" Type="http://schemas.openxmlformats.org/officeDocument/2006/relationships/image" Target="../media/image450.png"/><Relationship Id="rId7" Type="http://schemas.openxmlformats.org/officeDocument/2006/relationships/customXml" Target="../ink/ink26.xml"/><Relationship Id="rId12" Type="http://schemas.openxmlformats.org/officeDocument/2006/relationships/image" Target="../media/image50.png"/><Relationship Id="rId17" Type="http://schemas.openxmlformats.org/officeDocument/2006/relationships/customXml" Target="../ink/ink31.xml"/><Relationship Id="rId2" Type="http://schemas.openxmlformats.org/officeDocument/2006/relationships/customXml" Target="../ink/ink2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490.png"/><Relationship Id="rId4" Type="http://schemas.openxmlformats.org/officeDocument/2006/relationships/image" Target="../media/image49.png"/><Relationship Id="rId9" Type="http://schemas.openxmlformats.org/officeDocument/2006/relationships/customXml" Target="../ink/ink27.xml"/><Relationship Id="rId1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customXml" Target="../ink/ink3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36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customXml" Target="../ink/ink41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customXml" Target="../ink/ink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customXml" Target="../ink/ink46.xml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9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customXml" Target="../ink/ink51.xml"/><Relationship Id="rId4" Type="http://schemas.openxmlformats.org/officeDocument/2006/relationships/image" Target="../media/image10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customXml" Target="../ink/ink57.xml"/><Relationship Id="rId3" Type="http://schemas.openxmlformats.org/officeDocument/2006/relationships/image" Target="../media/image450.png"/><Relationship Id="rId7" Type="http://schemas.openxmlformats.org/officeDocument/2006/relationships/customXml" Target="../ink/ink54.xml"/><Relationship Id="rId12" Type="http://schemas.openxmlformats.org/officeDocument/2006/relationships/image" Target="../media/image111.png"/><Relationship Id="rId2" Type="http://schemas.openxmlformats.org/officeDocument/2006/relationships/customXml" Target="../ink/ink52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customXml" Target="../ink/ink55.xml"/><Relationship Id="rId14" Type="http://schemas.openxmlformats.org/officeDocument/2006/relationships/image" Target="../media/image11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1.xml"/><Relationship Id="rId4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customXml" Target="../ink/ink60.xml"/><Relationship Id="rId4" Type="http://schemas.openxmlformats.org/officeDocument/2006/relationships/image" Target="../media/image11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customXml" Target="../ink/ink62.xml"/><Relationship Id="rId4" Type="http://schemas.openxmlformats.org/officeDocument/2006/relationships/image" Target="../media/image12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450.png"/><Relationship Id="rId7" Type="http://schemas.openxmlformats.org/officeDocument/2006/relationships/customXml" Target="../ink/ink65.xml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customXml" Target="../ink/ink64.xml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customXml" Target="../ink/ink6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A42B2E-D931-0A7B-7FA6-EBE72DBF5170}"/>
              </a:ext>
            </a:extLst>
          </p:cNvPr>
          <p:cNvSpPr txBox="1"/>
          <p:nvPr/>
        </p:nvSpPr>
        <p:spPr>
          <a:xfrm>
            <a:off x="3910818" y="2025747"/>
            <a:ext cx="5613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DIAFRAGMAS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76184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B0556B-3898-DE53-A8A8-CD4F7571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532996"/>
            <a:ext cx="9002381" cy="57920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247BEE-5E80-18BD-B047-A9FB041708F9}"/>
              </a:ext>
            </a:extLst>
          </p:cNvPr>
          <p:cNvSpPr txBox="1"/>
          <p:nvPr/>
        </p:nvSpPr>
        <p:spPr>
          <a:xfrm>
            <a:off x="2335236" y="1097280"/>
            <a:ext cx="469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Asi</a:t>
            </a:r>
            <a:r>
              <a:rPr lang="es-ES" dirty="0"/>
              <a:t> hasta llegar al nivel 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8954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D2E76F-386A-022C-E99C-5073B076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856891"/>
            <a:ext cx="468695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7E0E1F-87C1-D09C-A25E-73B85E3B427D}"/>
              </a:ext>
            </a:extLst>
          </p:cNvPr>
          <p:cNvSpPr txBox="1"/>
          <p:nvPr/>
        </p:nvSpPr>
        <p:spPr>
          <a:xfrm>
            <a:off x="2335235" y="2105561"/>
            <a:ext cx="4783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Generar empotramiento </a:t>
            </a:r>
            <a:endParaRPr lang="es-GT" sz="4000" b="1" dirty="0"/>
          </a:p>
        </p:txBody>
      </p:sp>
    </p:spTree>
    <p:extLst>
      <p:ext uri="{BB962C8B-B14F-4D97-AF65-F5344CB8AC3E}">
        <p14:creationId xmlns:p14="http://schemas.microsoft.com/office/powerpoint/2010/main" val="70292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48B13C-4391-F110-E837-207E3B0C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5" y="842601"/>
            <a:ext cx="3515216" cy="5172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3FCCC0-254B-D76C-9C25-A4098004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63" y="1972930"/>
            <a:ext cx="3101926" cy="17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8A8C5C-A93E-74F4-3EAC-C79C1DB0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880707"/>
            <a:ext cx="5125165" cy="50965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BE9681-69E1-AC0D-774C-D32E75FCCA34}"/>
              </a:ext>
            </a:extLst>
          </p:cNvPr>
          <p:cNvSpPr txBox="1"/>
          <p:nvPr/>
        </p:nvSpPr>
        <p:spPr>
          <a:xfrm>
            <a:off x="3432515" y="2236763"/>
            <a:ext cx="848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Seleccionar los puntos 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379160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3E86D8-2679-87CC-B8F8-E298BC2C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3" y="458815"/>
            <a:ext cx="6401693" cy="20576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5DC590-FA33-362D-F210-1AF7174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9" y="2664886"/>
            <a:ext cx="3686689" cy="29912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7A4A0D-976A-528E-AECF-BF0929C6E098}"/>
              </a:ext>
            </a:extLst>
          </p:cNvPr>
          <p:cNvSpPr txBox="1"/>
          <p:nvPr/>
        </p:nvSpPr>
        <p:spPr>
          <a:xfrm>
            <a:off x="5669278" y="3059668"/>
            <a:ext cx="419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Empotrar todos </a:t>
            </a:r>
            <a:endParaRPr lang="es-GT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93644B-B605-DFB6-D96D-C2334AECC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26" y="3313886"/>
            <a:ext cx="3025079" cy="26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0CDE54-10B6-5983-8D49-E9E2B50C6EAD}"/>
              </a:ext>
            </a:extLst>
          </p:cNvPr>
          <p:cNvSpPr txBox="1"/>
          <p:nvPr/>
        </p:nvSpPr>
        <p:spPr>
          <a:xfrm>
            <a:off x="2166424" y="1392701"/>
            <a:ext cx="558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Chequear modelo </a:t>
            </a:r>
            <a:endParaRPr lang="es-GT" sz="5400" dirty="0"/>
          </a:p>
        </p:txBody>
      </p:sp>
    </p:spTree>
    <p:extLst>
      <p:ext uri="{BB962C8B-B14F-4D97-AF65-F5344CB8AC3E}">
        <p14:creationId xmlns:p14="http://schemas.microsoft.com/office/powerpoint/2010/main" val="394827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2635CC-E4AE-D912-ABA9-5FDB92EB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3" y="643363"/>
            <a:ext cx="4923892" cy="18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1775B0-B41F-62D6-4C5F-9779DBDD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4" y="640081"/>
            <a:ext cx="3740647" cy="587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5683D64-D355-17C7-A933-5204E3B62330}"/>
                  </a:ext>
                </a:extLst>
              </p14:cNvPr>
              <p14:cNvContentPartPr/>
              <p14:nvPr/>
            </p14:nvContentPartPr>
            <p14:xfrm>
              <a:off x="3324074" y="1253631"/>
              <a:ext cx="575640" cy="33739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5683D64-D355-17C7-A933-5204E3B62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0434" y="1145631"/>
                <a:ext cx="683280" cy="35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ABFC886-2ACB-B255-DFF8-9255BC1DE765}"/>
                  </a:ext>
                </a:extLst>
              </p14:cNvPr>
              <p14:cNvContentPartPr/>
              <p14:nvPr/>
            </p14:nvContentPartPr>
            <p14:xfrm>
              <a:off x="3249194" y="1750071"/>
              <a:ext cx="795240" cy="25088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ABFC886-2ACB-B255-DFF8-9255BC1DE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5194" y="1642431"/>
                <a:ext cx="902880" cy="2724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A2665A0-A175-941C-8B01-463747CBD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916" y="1750071"/>
            <a:ext cx="4248743" cy="23625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12FCFC-AB9E-DDBF-0383-9AF01AB465FF}"/>
              </a:ext>
            </a:extLst>
          </p:cNvPr>
          <p:cNvSpPr txBox="1"/>
          <p:nvPr/>
        </p:nvSpPr>
        <p:spPr>
          <a:xfrm>
            <a:off x="6329458" y="3207379"/>
            <a:ext cx="42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Aparase que no hay ninguna emergencia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7197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6FD20D-33E8-6490-CFFB-6D06A490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2704999"/>
            <a:ext cx="529663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1C6A66-B042-239F-37F1-5F6483EB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07" y="466649"/>
            <a:ext cx="3505689" cy="5277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CE4984-2881-FD15-FF3A-D2CF8C91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63" y="3759038"/>
            <a:ext cx="3709193" cy="21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18C35E-18D7-5C4A-2503-8097EC76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8" y="807718"/>
            <a:ext cx="836411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DC0AD4-DD83-DDD7-3EA7-053F35C1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71" y="585390"/>
            <a:ext cx="3801005" cy="56872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4B978F-BBE8-5CCD-CF72-4E8F68D94F37}"/>
              </a:ext>
            </a:extLst>
          </p:cNvPr>
          <p:cNvSpPr txBox="1"/>
          <p:nvPr/>
        </p:nvSpPr>
        <p:spPr>
          <a:xfrm>
            <a:off x="815926" y="1378633"/>
            <a:ext cx="21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un caso  de carga mas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4023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C3BE2B-782C-379A-203A-C33DA44B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9" y="736153"/>
            <a:ext cx="622069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09DA99-87DF-6CA0-A302-685CC032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55" y="713669"/>
            <a:ext cx="619211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5FFC62-2C19-61E6-A165-43981A5D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27" y="201803"/>
            <a:ext cx="629690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C1E502-F061-FD4F-8C42-01C001CE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08" y="385149"/>
            <a:ext cx="7485510" cy="43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B3720-E2D8-54EB-123E-0096E080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4" y="1076556"/>
            <a:ext cx="8507012" cy="4029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FA04BB7-2785-10DA-1493-5B4AE588913B}"/>
                  </a:ext>
                </a:extLst>
              </p14:cNvPr>
              <p14:cNvContentPartPr/>
              <p14:nvPr/>
            </p14:nvContentPartPr>
            <p14:xfrm>
              <a:off x="1669514" y="2663751"/>
              <a:ext cx="5142240" cy="907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FA04BB7-2785-10DA-1493-5B4AE5889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5874" y="2555751"/>
                <a:ext cx="5249880" cy="11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49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D7C9ED-251C-D744-08A4-0BF0A196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73" y="619852"/>
            <a:ext cx="9617653" cy="47821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E85E6B-8B97-BD66-9BB1-FA80191EA21B}"/>
                  </a:ext>
                </a:extLst>
              </p14:cNvPr>
              <p14:cNvContentPartPr/>
              <p14:nvPr/>
            </p14:nvContentPartPr>
            <p14:xfrm>
              <a:off x="378554" y="4162431"/>
              <a:ext cx="3926160" cy="9788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E85E6B-8B97-BD66-9BB1-FA80191EA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554" y="4054431"/>
                <a:ext cx="4033800" cy="1194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48C809C0-85CF-B214-9564-CB56700CB8AB}"/>
              </a:ext>
            </a:extLst>
          </p:cNvPr>
          <p:cNvSpPr txBox="1"/>
          <p:nvPr/>
        </p:nvSpPr>
        <p:spPr>
          <a:xfrm>
            <a:off x="1743757" y="4886023"/>
            <a:ext cx="315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ACTIVAR ESTA OPCION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41094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BEAFF8-43E9-2987-A631-08F63985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" y="1666312"/>
            <a:ext cx="4600480" cy="23711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91D51F-03B3-7B43-452D-74FA936D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0709"/>
            <a:ext cx="3705742" cy="513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4C73034-76D3-A948-A7EC-4D7C26CB2449}"/>
                  </a:ext>
                </a:extLst>
              </p14:cNvPr>
              <p14:cNvContentPartPr/>
              <p14:nvPr/>
            </p14:nvContentPartPr>
            <p14:xfrm>
              <a:off x="2025194" y="2427951"/>
              <a:ext cx="1354680" cy="759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4C73034-76D3-A948-A7EC-4D7C26CB2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554" y="2320311"/>
                <a:ext cx="1462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326D0D2-F4E3-6A0F-CC61-60D85DA8C2E2}"/>
                  </a:ext>
                </a:extLst>
              </p14:cNvPr>
              <p14:cNvContentPartPr/>
              <p14:nvPr/>
            </p14:nvContentPartPr>
            <p14:xfrm>
              <a:off x="6091034" y="3375831"/>
              <a:ext cx="1926360" cy="127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326D0D2-F4E3-6A0F-CC61-60D85DA8C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7394" y="3268191"/>
                <a:ext cx="203400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AA6CDD5-7328-C671-BAD3-9679766D82CA}"/>
              </a:ext>
            </a:extLst>
          </p:cNvPr>
          <p:cNvSpPr txBox="1"/>
          <p:nvPr/>
        </p:nvSpPr>
        <p:spPr>
          <a:xfrm>
            <a:off x="2025194" y="4614401"/>
            <a:ext cx="25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CAULQUIERA DE LOS 2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261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A720A-4234-7311-3A60-8D653ED1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53" y="323557"/>
            <a:ext cx="3529547" cy="57489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5558522-F9D0-360B-94D9-B8218E72DA1D}"/>
                  </a:ext>
                </a:extLst>
              </p14:cNvPr>
              <p14:cNvContentPartPr/>
              <p14:nvPr/>
            </p14:nvContentPartPr>
            <p14:xfrm>
              <a:off x="2545754" y="505911"/>
              <a:ext cx="909000" cy="109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5558522-F9D0-360B-94D9-B8218E72D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2114" y="398271"/>
                <a:ext cx="10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038CA96-5439-33E1-EB47-26C68558CE53}"/>
                  </a:ext>
                </a:extLst>
              </p14:cNvPr>
              <p14:cNvContentPartPr/>
              <p14:nvPr/>
            </p14:nvContentPartPr>
            <p14:xfrm>
              <a:off x="2855354" y="5837871"/>
              <a:ext cx="1833480" cy="62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038CA96-5439-33E1-EB47-26C68558CE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1354" y="5729871"/>
                <a:ext cx="19411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59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DCF363-D2C2-64B2-64E8-FAF40EEC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923575"/>
            <a:ext cx="5134692" cy="50108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D90ED7-DFD3-E197-1947-EA4F24FDE35C}"/>
              </a:ext>
            </a:extLst>
          </p:cNvPr>
          <p:cNvSpPr txBox="1"/>
          <p:nvPr/>
        </p:nvSpPr>
        <p:spPr>
          <a:xfrm>
            <a:off x="1488838" y="55424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SELECCIONAMOS LAS LOSAS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61702E-306C-1905-AE91-D2F15B85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1406278"/>
            <a:ext cx="2635347" cy="20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7699A27-9C56-6175-970C-8DD6D830B41D}"/>
                  </a:ext>
                </a:extLst>
              </p14:cNvPr>
              <p14:cNvContentPartPr/>
              <p14:nvPr/>
            </p14:nvContentPartPr>
            <p14:xfrm>
              <a:off x="7624634" y="50923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7699A27-9C56-6175-970C-8DD6D830B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634" y="4984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4B4D4EE-9D7D-D671-967D-02EC542B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2" y="321315"/>
            <a:ext cx="8697539" cy="5877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BE4064C-92D6-B593-8A19-28C563F6CB2A}"/>
                  </a:ext>
                </a:extLst>
              </p14:cNvPr>
              <p14:cNvContentPartPr/>
              <p14:nvPr/>
            </p14:nvContentPartPr>
            <p14:xfrm>
              <a:off x="1279994" y="2734311"/>
              <a:ext cx="298800" cy="9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BE4064C-92D6-B593-8A19-28C563F6C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994" y="2626671"/>
                <a:ext cx="406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F7D6B10-A02C-156B-FB46-E71B9F4849A7}"/>
                  </a:ext>
                </a:extLst>
              </p14:cNvPr>
              <p14:cNvContentPartPr/>
              <p14:nvPr/>
            </p14:nvContentPartPr>
            <p14:xfrm>
              <a:off x="1547114" y="3488151"/>
              <a:ext cx="620640" cy="71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F7D6B10-A02C-156B-FB46-E71B9F4849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3474" y="3380511"/>
                <a:ext cx="728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3036CC1-EF60-910F-B09D-08C07471A62A}"/>
                  </a:ext>
                </a:extLst>
              </p14:cNvPr>
              <p14:cNvContentPartPr/>
              <p14:nvPr/>
            </p14:nvContentPartPr>
            <p14:xfrm>
              <a:off x="1027274" y="3360711"/>
              <a:ext cx="2630520" cy="325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3036CC1-EF60-910F-B09D-08C07471A6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3634" y="3252711"/>
                <a:ext cx="27381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703C6AC-E2B2-D755-2981-5ABDFA0FCC20}"/>
                  </a:ext>
                </a:extLst>
              </p14:cNvPr>
              <p14:cNvContentPartPr/>
              <p14:nvPr/>
            </p14:nvContentPartPr>
            <p14:xfrm>
              <a:off x="7131794" y="1629111"/>
              <a:ext cx="2054880" cy="116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703C6AC-E2B2-D755-2981-5ABDFA0FCC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77794" y="1521111"/>
                <a:ext cx="2162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3A0415F-177A-DD69-D6DD-FA0B89B46E28}"/>
                  </a:ext>
                </a:extLst>
              </p14:cNvPr>
              <p14:cNvContentPartPr/>
              <p14:nvPr/>
            </p14:nvContentPartPr>
            <p14:xfrm>
              <a:off x="6217754" y="4017351"/>
              <a:ext cx="75240" cy="205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3A0415F-177A-DD69-D6DD-FA0B89B46E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3754" y="3909711"/>
                <a:ext cx="1828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A5445BE-1599-FC61-74D8-B4D2FE53C71E}"/>
                  </a:ext>
                </a:extLst>
              </p14:cNvPr>
              <p14:cNvContentPartPr/>
              <p14:nvPr/>
            </p14:nvContentPartPr>
            <p14:xfrm>
              <a:off x="4991954" y="2717031"/>
              <a:ext cx="1721880" cy="19447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A5445BE-1599-FC61-74D8-B4D2FE53C7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8314" y="2609391"/>
                <a:ext cx="1829520" cy="21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C766B9B-6704-7437-5ED5-CCE78B2BA837}"/>
                  </a:ext>
                </a:extLst>
              </p14:cNvPr>
              <p14:cNvContentPartPr/>
              <p14:nvPr/>
            </p14:nvContentPartPr>
            <p14:xfrm>
              <a:off x="7464794" y="5352231"/>
              <a:ext cx="1968120" cy="3852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C766B9B-6704-7437-5ED5-CCE78B2BA8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10794" y="5244591"/>
                <a:ext cx="207576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6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7042D7F-00F5-605A-63A2-9379738BEAC9}"/>
                  </a:ext>
                </a:extLst>
              </p14:cNvPr>
              <p14:cNvContentPartPr/>
              <p14:nvPr/>
            </p14:nvContentPartPr>
            <p14:xfrm>
              <a:off x="3038234" y="22925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7042D7F-00F5-605A-63A2-9379738BE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234" y="218459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E304E36-25D2-97F5-E001-BFECBB58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214" y="2275006"/>
            <a:ext cx="9040487" cy="34866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B0917E-00D5-816C-E90A-C348725BA0ED}"/>
              </a:ext>
            </a:extLst>
          </p:cNvPr>
          <p:cNvSpPr txBox="1"/>
          <p:nvPr/>
        </p:nvSpPr>
        <p:spPr>
          <a:xfrm>
            <a:off x="2743200" y="1163179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RESULTADOS GENERALES DE LA ESTRCUTURA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5EE70AF-3AAD-06EB-0704-9F7940C44F54}"/>
                  </a:ext>
                </a:extLst>
              </p14:cNvPr>
              <p14:cNvContentPartPr/>
              <p14:nvPr/>
            </p14:nvContentPartPr>
            <p14:xfrm>
              <a:off x="5260514" y="3575271"/>
              <a:ext cx="974880" cy="23821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5EE70AF-3AAD-06EB-0704-9F7940C44F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6514" y="3467271"/>
                <a:ext cx="1082520" cy="25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45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E8AEF0-2311-267A-2813-5571FEFC5907}"/>
              </a:ext>
            </a:extLst>
          </p:cNvPr>
          <p:cNvSpPr/>
          <p:nvPr/>
        </p:nvSpPr>
        <p:spPr>
          <a:xfrm>
            <a:off x="700137" y="2967335"/>
            <a:ext cx="1079173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10 junio</a:t>
            </a:r>
          </a:p>
        </p:txBody>
      </p:sp>
    </p:spTree>
    <p:extLst>
      <p:ext uri="{BB962C8B-B14F-4D97-AF65-F5344CB8AC3E}">
        <p14:creationId xmlns:p14="http://schemas.microsoft.com/office/powerpoint/2010/main" val="391111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334601-2671-19E5-694E-B420C511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77" y="1761470"/>
            <a:ext cx="3501050" cy="21774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F930DA-6F52-7CB0-1715-C7505FD9A394}"/>
              </a:ext>
            </a:extLst>
          </p:cNvPr>
          <p:cNvSpPr txBox="1"/>
          <p:nvPr/>
        </p:nvSpPr>
        <p:spPr>
          <a:xfrm>
            <a:off x="5641143" y="2968283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CARGA VIVA TENDRIA QUE SER 285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0448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21DA473-EFE9-FAC5-074C-9E2BCB49C85D}"/>
                  </a:ext>
                </a:extLst>
              </p14:cNvPr>
              <p14:cNvContentPartPr/>
              <p14:nvPr/>
            </p14:nvContentPartPr>
            <p14:xfrm>
              <a:off x="3573194" y="43183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21DA473-EFE9-FAC5-074C-9E2BCB49C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9194" y="421031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0C57CA1-3A05-9943-3BAD-3B8F8EC4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17" y="575864"/>
            <a:ext cx="438293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9E3FF1-0837-FD90-F962-A605CC97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46" y="714989"/>
            <a:ext cx="6692908" cy="39444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761F74-EED9-346D-EC3E-1493E2BD609D}"/>
              </a:ext>
            </a:extLst>
          </p:cNvPr>
          <p:cNvSpPr txBox="1"/>
          <p:nvPr/>
        </p:nvSpPr>
        <p:spPr>
          <a:xfrm>
            <a:off x="6096000" y="3429000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DARLE OK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114141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02EF6D-46AD-47F4-C59C-2D970679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033128"/>
            <a:ext cx="8849960" cy="4791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55AB066-9DCC-C4D0-B3AB-470A199D9EF9}"/>
                  </a:ext>
                </a:extLst>
              </p14:cNvPr>
              <p14:cNvContentPartPr/>
              <p14:nvPr/>
            </p14:nvContentPartPr>
            <p14:xfrm>
              <a:off x="5417114" y="1712991"/>
              <a:ext cx="3895920" cy="4165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55AB066-9DCC-C4D0-B3AB-470A199D9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3474" y="1604991"/>
                <a:ext cx="4003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83BABCC-A488-A136-20C0-A4B896292D70}"/>
                  </a:ext>
                </a:extLst>
              </p14:cNvPr>
              <p14:cNvContentPartPr/>
              <p14:nvPr/>
            </p14:nvContentPartPr>
            <p14:xfrm>
              <a:off x="7089674" y="1940871"/>
              <a:ext cx="1771560" cy="2545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83BABCC-A488-A136-20C0-A4B896292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674" y="1833231"/>
                <a:ext cx="187920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3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59118CE-20C9-3D07-24F3-A5149C92435B}"/>
                  </a:ext>
                </a:extLst>
              </p14:cNvPr>
              <p14:cNvContentPartPr/>
              <p14:nvPr/>
            </p14:nvContentPartPr>
            <p14:xfrm>
              <a:off x="3333794" y="26299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59118CE-20C9-3D07-24F3-A5149C924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794" y="25222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95DBEB5-FFBD-C644-7926-78CB85A11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" y="1270375"/>
            <a:ext cx="10019296" cy="38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F7C0F8-E753-AC09-6759-1348CA87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87" y="1557845"/>
            <a:ext cx="3382144" cy="19794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02D02D-71D1-90A9-D4BF-40EC679DEEBC}"/>
              </a:ext>
            </a:extLst>
          </p:cNvPr>
          <p:cNvSpPr txBox="1"/>
          <p:nvPr/>
        </p:nvSpPr>
        <p:spPr>
          <a:xfrm>
            <a:off x="2744740" y="4376344"/>
            <a:ext cx="55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/>
              <a:t>VALORES SIMILARES A LOS CALCULADOS  </a:t>
            </a:r>
            <a:endParaRPr lang="es-GT" sz="2400" b="1" i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5CA515-E514-3C5A-B464-D7949AE8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09" y="1557845"/>
            <a:ext cx="2958835" cy="21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803A1A-AC6F-3798-267F-B27100E0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18" y="986522"/>
            <a:ext cx="4613268" cy="2657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8DC79D-5198-57D9-9D00-A86487249568}"/>
                  </a:ext>
                </a:extLst>
              </p14:cNvPr>
              <p14:cNvContentPartPr/>
              <p14:nvPr/>
            </p14:nvContentPartPr>
            <p14:xfrm>
              <a:off x="5008874" y="1607871"/>
              <a:ext cx="536400" cy="6764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8DC79D-5198-57D9-9D00-A864872495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4874" y="1499871"/>
                <a:ext cx="644040" cy="8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03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E50A70-6A4E-D595-38C6-B8A79C0A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97" y="1323692"/>
            <a:ext cx="7662309" cy="38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18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6718CE4-D291-CDA8-6968-F877861B8A5C}"/>
                  </a:ext>
                </a:extLst>
              </p14:cNvPr>
              <p14:cNvContentPartPr/>
              <p14:nvPr/>
            </p14:nvContentPartPr>
            <p14:xfrm>
              <a:off x="4332434" y="31087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6718CE4-D291-CDA8-6968-F877861B8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8434" y="300071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6BBA7C6-4344-BF26-3E8E-DE598151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02" y="404670"/>
            <a:ext cx="3801005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61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3134C9-4D09-E6CB-8F54-3F7B0290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51" y="928468"/>
            <a:ext cx="648677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2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3A06F8-4038-3B36-08CF-DE57EE54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23"/>
            <a:ext cx="1017412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C66DF1-1CF4-22EE-F98D-012DCA0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6" y="1147465"/>
            <a:ext cx="7646375" cy="30025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E922AF-95C0-6944-23E9-49A10683D090}"/>
              </a:ext>
            </a:extLst>
          </p:cNvPr>
          <p:cNvSpPr txBox="1"/>
          <p:nvPr/>
        </p:nvSpPr>
        <p:spPr>
          <a:xfrm>
            <a:off x="3713869" y="4642339"/>
            <a:ext cx="319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Exportar tabla en Excel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9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EBA264-A40F-30EE-E9BB-A9559857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85" y="274920"/>
            <a:ext cx="7299382" cy="4548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0FC3AAE-BFC2-233F-2EC1-75C0343ED073}"/>
                  </a:ext>
                </a:extLst>
              </p14:cNvPr>
              <p14:cNvContentPartPr/>
              <p14:nvPr/>
            </p14:nvContentPartPr>
            <p14:xfrm>
              <a:off x="885794" y="3004671"/>
              <a:ext cx="4276800" cy="198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0FC3AAE-BFC2-233F-2EC1-75C0343ED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154" y="2896671"/>
                <a:ext cx="4384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7ADE5D6-A791-8763-DE93-D2C8194564F8}"/>
                  </a:ext>
                </a:extLst>
              </p14:cNvPr>
              <p14:cNvContentPartPr/>
              <p14:nvPr/>
            </p14:nvContentPartPr>
            <p14:xfrm>
              <a:off x="4483994" y="896151"/>
              <a:ext cx="326880" cy="7074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7ADE5D6-A791-8763-DE93-D2C819456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0354" y="788511"/>
                <a:ext cx="4345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3645D54-2DE6-BC7C-EC43-16735E573408}"/>
                  </a:ext>
                </a:extLst>
              </p14:cNvPr>
              <p14:cNvContentPartPr/>
              <p14:nvPr/>
            </p14:nvContentPartPr>
            <p14:xfrm>
              <a:off x="2250194" y="627951"/>
              <a:ext cx="1086840" cy="6580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3645D54-2DE6-BC7C-EC43-16735E573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6194" y="520311"/>
                <a:ext cx="1194480" cy="8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38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F76B9A6-7098-3673-1AE2-79F114DD8647}"/>
                  </a:ext>
                </a:extLst>
              </p14:cNvPr>
              <p14:cNvContentPartPr/>
              <p14:nvPr/>
            </p14:nvContentPartPr>
            <p14:xfrm>
              <a:off x="5204714" y="29495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F76B9A6-7098-3673-1AE2-79F114DD8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1074" y="1869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9E2B331-8124-E196-E0D2-E5F6449B129B}"/>
                  </a:ext>
                </a:extLst>
              </p14:cNvPr>
              <p14:cNvContentPartPr/>
              <p14:nvPr/>
            </p14:nvContentPartPr>
            <p14:xfrm>
              <a:off x="4768394" y="1096671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9E2B331-8124-E196-E0D2-E5F6449B1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4394" y="988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A06C4DB-2FB2-EC8B-25A0-00B3676B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595" y="1406160"/>
            <a:ext cx="4521597" cy="4959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2F601A-4B82-1FB3-169B-4DFD83605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976" y="294951"/>
            <a:ext cx="812018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8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4C1D4E-2DB0-F5BF-84D8-BD04AD17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4" y="671722"/>
            <a:ext cx="9964844" cy="19380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0BDB3C-575F-046B-4F9C-3E85A2E6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4" y="3618825"/>
            <a:ext cx="10689153" cy="16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6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69EE44-0B15-64F1-48E2-1E21DFE7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77" y="874740"/>
            <a:ext cx="4992258" cy="43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4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066715-B440-3292-05B1-0F8EF882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80" y="389329"/>
            <a:ext cx="779253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5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1B6518-AA11-F658-6C7B-9BB09E73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65" y="437627"/>
            <a:ext cx="7697274" cy="5391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7B6A1D5-BD48-37F7-F2C9-7AC2724D8999}"/>
                  </a:ext>
                </a:extLst>
              </p14:cNvPr>
              <p14:cNvContentPartPr/>
              <p14:nvPr/>
            </p14:nvContentPartPr>
            <p14:xfrm>
              <a:off x="3910514" y="2276031"/>
              <a:ext cx="544680" cy="748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7B6A1D5-BD48-37F7-F2C9-7AC2724D8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874" y="2168391"/>
                <a:ext cx="652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97FFB9-DD7A-94FE-975C-CADCDFB81BF7}"/>
                  </a:ext>
                </a:extLst>
              </p14:cNvPr>
              <p14:cNvContentPartPr/>
              <p14:nvPr/>
            </p14:nvContentPartPr>
            <p14:xfrm>
              <a:off x="2097554" y="1223031"/>
              <a:ext cx="611640" cy="176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97FFB9-DD7A-94FE-975C-CADCDFB81B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3914" y="1115391"/>
                <a:ext cx="719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807E50C-DE00-8D8E-814B-5666DBF0FDF1}"/>
                  </a:ext>
                </a:extLst>
              </p14:cNvPr>
              <p14:cNvContentPartPr/>
              <p14:nvPr/>
            </p14:nvContentPartPr>
            <p14:xfrm>
              <a:off x="2250194" y="1093431"/>
              <a:ext cx="562320" cy="1022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807E50C-DE00-8D8E-814B-5666DBF0FD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6194" y="985791"/>
                <a:ext cx="66996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3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4EC374-0176-2013-988A-46F768EA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85" y="554710"/>
            <a:ext cx="893569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1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877169-89B6-975B-2F71-7B7731DB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2" y="872196"/>
            <a:ext cx="6241119" cy="5531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41851E5-E261-C74C-F497-C62A142DF786}"/>
                  </a:ext>
                </a:extLst>
              </p14:cNvPr>
              <p14:cNvContentPartPr/>
              <p14:nvPr/>
            </p14:nvContentPartPr>
            <p14:xfrm>
              <a:off x="4931114" y="1068591"/>
              <a:ext cx="1445040" cy="2700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41851E5-E261-C74C-F497-C62A142DF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7474" y="960591"/>
                <a:ext cx="1552680" cy="4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280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B04591C-4C5B-88B8-5FB0-CD5335E49068}"/>
                  </a:ext>
                </a:extLst>
              </p14:cNvPr>
              <p14:cNvContentPartPr/>
              <p14:nvPr/>
            </p14:nvContentPartPr>
            <p14:xfrm>
              <a:off x="3305714" y="407927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B04591C-4C5B-88B8-5FB0-CD5335E49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714" y="397163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090EB89-7298-1CDA-56D0-05F28319D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14" y="295422"/>
            <a:ext cx="369621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8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E49AA3-56A7-6B2F-5C3D-0FC8868F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9" y="1192984"/>
            <a:ext cx="5732068" cy="34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21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18B2FA-B956-EAF3-B2B3-7CC6D05A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1480865"/>
            <a:ext cx="518232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0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958397-F9F2-5F29-7527-BCBD447E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54" y="638683"/>
            <a:ext cx="5731173" cy="48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051DB2-DF3B-CFD5-6358-6331D348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60" y="1427373"/>
            <a:ext cx="502990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4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C4192F-9A4C-A61C-BBA0-177A181C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3" y="594262"/>
            <a:ext cx="5740181" cy="53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3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432E11-5E73-1451-7987-DE0306A6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190312"/>
            <a:ext cx="497274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7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1D95D4-2ABF-A700-B7EB-8AFB2A85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204602"/>
            <a:ext cx="493463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3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9D98F3-11E4-9816-B070-FBF692B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97" y="638240"/>
            <a:ext cx="5575678" cy="49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A6817A-EAF2-0974-1AA5-3A7AAAE3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5" y="1185676"/>
            <a:ext cx="4544749" cy="34003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F7ACA8-BB1C-3D41-6D09-A3DECE81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01" y="1083978"/>
            <a:ext cx="3368486" cy="46900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73F3B71-355D-CAE8-95C5-7CE4626A78CA}"/>
                  </a:ext>
                </a:extLst>
              </p14:cNvPr>
              <p14:cNvContentPartPr/>
              <p14:nvPr/>
            </p14:nvContentPartPr>
            <p14:xfrm>
              <a:off x="7060874" y="4905831"/>
              <a:ext cx="2148840" cy="542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73F3B71-355D-CAE8-95C5-7CE4626A7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6874" y="4798191"/>
                <a:ext cx="2256480" cy="757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B1C8245-7E66-93DF-9A3A-C316A3909D3E}"/>
              </a:ext>
            </a:extLst>
          </p:cNvPr>
          <p:cNvSpPr txBox="1"/>
          <p:nvPr/>
        </p:nvSpPr>
        <p:spPr>
          <a:xfrm>
            <a:off x="6850965" y="577402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Añadir mas diafragmas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3A5CA8A-9681-D418-40BF-CD7B3DE8FE82}"/>
                  </a:ext>
                </a:extLst>
              </p14:cNvPr>
              <p14:cNvContentPartPr/>
              <p14:nvPr/>
            </p14:nvContentPartPr>
            <p14:xfrm>
              <a:off x="3249554" y="1992711"/>
              <a:ext cx="1672200" cy="4435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3A5CA8A-9681-D418-40BF-CD7B3DE8FE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914" y="1885071"/>
                <a:ext cx="1779840" cy="6591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C48CB808-71CD-09B7-8024-503D60A14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996" y="3429000"/>
            <a:ext cx="4097305" cy="25930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C264D5-40D1-9937-05CB-E61D65E5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5" y="736035"/>
            <a:ext cx="4544749" cy="3400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636924B-EDFF-506B-694D-5F8CE7E6C72E}"/>
                  </a:ext>
                </a:extLst>
              </p14:cNvPr>
              <p14:cNvContentPartPr/>
              <p14:nvPr/>
            </p14:nvContentPartPr>
            <p14:xfrm>
              <a:off x="3249554" y="1543070"/>
              <a:ext cx="1672200" cy="4435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636924B-EDFF-506B-694D-5F8CE7E6C7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914" y="1435430"/>
                <a:ext cx="1779840" cy="659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66D666EE-316D-168E-D432-C6BBA1AD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5" y="479975"/>
            <a:ext cx="4544749" cy="3400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5F756736-FC8C-3B20-3F09-7D9B89E8CDA7}"/>
                  </a:ext>
                </a:extLst>
              </p14:cNvPr>
              <p14:cNvContentPartPr/>
              <p14:nvPr/>
            </p14:nvContentPartPr>
            <p14:xfrm>
              <a:off x="3249554" y="1287010"/>
              <a:ext cx="1672200" cy="4435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5F756736-FC8C-3B20-3F09-7D9B89E8C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914" y="1179370"/>
                <a:ext cx="177984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DD4ABC5-1F4A-6DCB-589D-57A704C2D475}"/>
                  </a:ext>
                </a:extLst>
              </p14:cNvPr>
              <p14:cNvContentPartPr/>
              <p14:nvPr/>
            </p14:nvContentPartPr>
            <p14:xfrm>
              <a:off x="2181074" y="4134351"/>
              <a:ext cx="2197080" cy="2275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DD4ABC5-1F4A-6DCB-589D-57A704C2D4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7074" y="4026351"/>
                <a:ext cx="23047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A3A27BC-64E8-37C0-0A26-1A702E22A588}"/>
                  </a:ext>
                </a:extLst>
              </p14:cNvPr>
              <p14:cNvContentPartPr/>
              <p14:nvPr/>
            </p14:nvContentPartPr>
            <p14:xfrm>
              <a:off x="2005394" y="5437191"/>
              <a:ext cx="1064160" cy="3841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A3A27BC-64E8-37C0-0A26-1A702E22A5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1754" y="5329551"/>
                <a:ext cx="11718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F0C8113-B5C9-D98A-526B-BF769A9E17B8}"/>
                  </a:ext>
                </a:extLst>
              </p14:cNvPr>
              <p14:cNvContentPartPr/>
              <p14:nvPr/>
            </p14:nvContentPartPr>
            <p14:xfrm>
              <a:off x="8182634" y="3108711"/>
              <a:ext cx="33480" cy="4701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F0C8113-B5C9-D98A-526B-BF769A9E17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28634" y="3000711"/>
                <a:ext cx="1411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5880C1C-8968-1CB7-C3B5-82290131891D}"/>
                  </a:ext>
                </a:extLst>
              </p14:cNvPr>
              <p14:cNvContentPartPr/>
              <p14:nvPr/>
            </p14:nvContentPartPr>
            <p14:xfrm>
              <a:off x="5233154" y="2474751"/>
              <a:ext cx="732600" cy="102348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5880C1C-8968-1CB7-C3B5-8229013189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9154" y="2367111"/>
                <a:ext cx="840240" cy="12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BBBC7420-3C4B-1D44-93A9-7222F2FB2298}"/>
                  </a:ext>
                </a:extLst>
              </p14:cNvPr>
              <p14:cNvContentPartPr/>
              <p14:nvPr/>
            </p14:nvContentPartPr>
            <p14:xfrm>
              <a:off x="4543394" y="4740231"/>
              <a:ext cx="804240" cy="110808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BBBC7420-3C4B-1D44-93A9-7222F2FB22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89394" y="4632591"/>
                <a:ext cx="911880" cy="13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896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2767D8-745A-06F9-BAFE-F1BD674E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304628"/>
            <a:ext cx="507753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19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811713-2081-6E74-8FF0-2486C470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1823813"/>
            <a:ext cx="511563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94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A5333F-559E-30AC-D359-97CD77BC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847629"/>
            <a:ext cx="530616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0B5F44-D39B-F2A8-67AD-9D7E914D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761892"/>
            <a:ext cx="607779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19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6B3208-B186-89E0-29D0-42711139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361522"/>
            <a:ext cx="8002117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6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898B16-FABD-C548-8260-7AB859B2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86" y="341386"/>
            <a:ext cx="4745641" cy="61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1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5E08CB-070C-20CA-D81D-6EFDD8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59" y="699519"/>
            <a:ext cx="2972215" cy="1857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13DEF9-3F50-7974-2C89-8B176416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08" y="961681"/>
            <a:ext cx="319132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7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1F9585-9242-F908-CCD0-1EAD1533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57" y="1868456"/>
            <a:ext cx="6430272" cy="2896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C90CF55-607B-8431-FA89-6FEFC8882290}"/>
                  </a:ext>
                </a:extLst>
              </p14:cNvPr>
              <p14:cNvContentPartPr/>
              <p14:nvPr/>
            </p14:nvContentPartPr>
            <p14:xfrm>
              <a:off x="5795834" y="2626311"/>
              <a:ext cx="2232720" cy="202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C90CF55-607B-8431-FA89-6FEFC88822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834" y="2518311"/>
                <a:ext cx="2340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78C9B32-0B7C-29DE-9FB3-E74A95E4BDF7}"/>
                  </a:ext>
                </a:extLst>
              </p14:cNvPr>
              <p14:cNvContentPartPr/>
              <p14:nvPr/>
            </p14:nvContentPartPr>
            <p14:xfrm>
              <a:off x="2320754" y="1988751"/>
              <a:ext cx="2196720" cy="19486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78C9B32-0B7C-29DE-9FB3-E74A95E4BD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7114" y="1881111"/>
                <a:ext cx="2304360" cy="21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6686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4DD90E2-896E-B304-B4A3-2F1C10567098}"/>
                  </a:ext>
                </a:extLst>
              </p14:cNvPr>
              <p14:cNvContentPartPr/>
              <p14:nvPr/>
            </p14:nvContentPartPr>
            <p14:xfrm>
              <a:off x="3530354" y="27991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4DD90E2-896E-B304-B4A3-2F1C10567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714" y="26914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6174E0A-2004-DD59-CB12-93488E33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38" y="1480212"/>
            <a:ext cx="7508305" cy="3246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39DEC2C-3706-1BE5-74DB-C851E9E06AD4}"/>
                  </a:ext>
                </a:extLst>
              </p14:cNvPr>
              <p14:cNvContentPartPr/>
              <p14:nvPr/>
            </p14:nvContentPartPr>
            <p14:xfrm>
              <a:off x="8130794" y="2981991"/>
              <a:ext cx="10872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39DEC2C-3706-1BE5-74DB-C851E9E06A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6794" y="2874351"/>
                <a:ext cx="21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438BFF1-F3BD-7D80-629F-6F32D2122F86}"/>
                  </a:ext>
                </a:extLst>
              </p14:cNvPr>
              <p14:cNvContentPartPr/>
              <p14:nvPr/>
            </p14:nvContentPartPr>
            <p14:xfrm>
              <a:off x="7176794" y="2964351"/>
              <a:ext cx="1841040" cy="144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438BFF1-F3BD-7D80-629F-6F32D2122F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794" y="2856711"/>
                <a:ext cx="1948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22233F3-9FAC-A7DD-A6E3-ED0D2AD464E1}"/>
                  </a:ext>
                </a:extLst>
              </p14:cNvPr>
              <p14:cNvContentPartPr/>
              <p14:nvPr/>
            </p14:nvContentPartPr>
            <p14:xfrm>
              <a:off x="3868034" y="2559711"/>
              <a:ext cx="6120" cy="608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22233F3-9FAC-A7DD-A6E3-ED0D2AD464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4394" y="2452071"/>
                <a:ext cx="1137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222EE97-6112-6D48-0DCA-61C5B69070E8}"/>
                  </a:ext>
                </a:extLst>
              </p14:cNvPr>
              <p14:cNvContentPartPr/>
              <p14:nvPr/>
            </p14:nvContentPartPr>
            <p14:xfrm>
              <a:off x="603554" y="1649631"/>
              <a:ext cx="3907080" cy="2035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222EE97-6112-6D48-0DCA-61C5B69070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554" y="1541991"/>
                <a:ext cx="4014720" cy="22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C534B70-7211-FB47-3720-EA9FCF9B9AD3}"/>
                  </a:ext>
                </a:extLst>
              </p14:cNvPr>
              <p14:cNvContentPartPr/>
              <p14:nvPr/>
            </p14:nvContentPartPr>
            <p14:xfrm>
              <a:off x="6783314" y="2981991"/>
              <a:ext cx="11160" cy="144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C534B70-7211-FB47-3720-EA9FCF9B9A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9314" y="2874351"/>
                <a:ext cx="118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4E09835-7ADA-96D0-8D97-A191507C4178}"/>
                  </a:ext>
                </a:extLst>
              </p14:cNvPr>
              <p14:cNvContentPartPr/>
              <p14:nvPr/>
            </p14:nvContentPartPr>
            <p14:xfrm>
              <a:off x="5805194" y="3010071"/>
              <a:ext cx="4170240" cy="681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4E09835-7ADA-96D0-8D97-A191507C41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1194" y="2902431"/>
                <a:ext cx="4277880" cy="8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739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9C693D-C7DC-63C2-FC23-FBBD0F088873}"/>
              </a:ext>
            </a:extLst>
          </p:cNvPr>
          <p:cNvSpPr txBox="1"/>
          <p:nvPr/>
        </p:nvSpPr>
        <p:spPr>
          <a:xfrm>
            <a:off x="3022208" y="2489982"/>
            <a:ext cx="61475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COMBINACION ENVOLVENTE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16921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2E8988-5A0F-85BE-8BD9-2E0E947B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9" y="705143"/>
            <a:ext cx="5111529" cy="5447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EE735D6-6A94-A8E1-DDF3-5A6CBDF37CCE}"/>
                  </a:ext>
                </a:extLst>
              </p14:cNvPr>
              <p14:cNvContentPartPr/>
              <p14:nvPr/>
            </p14:nvContentPartPr>
            <p14:xfrm>
              <a:off x="1406520" y="1336348"/>
              <a:ext cx="2523600" cy="986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EE735D6-6A94-A8E1-DDF3-5A6CBDF37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512" y="1228348"/>
                <a:ext cx="2631255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5174C5E-AE33-1A9A-C5AA-E468431DB7BE}"/>
                  </a:ext>
                </a:extLst>
              </p14:cNvPr>
              <p14:cNvContentPartPr/>
              <p14:nvPr/>
            </p14:nvContentPartPr>
            <p14:xfrm>
              <a:off x="3655080" y="946108"/>
              <a:ext cx="762480" cy="249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5174C5E-AE33-1A9A-C5AA-E468431DB7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1080" y="838108"/>
                <a:ext cx="8701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28B718B-BC66-9A24-CB63-0E4F5DEFFF84}"/>
                  </a:ext>
                </a:extLst>
              </p14:cNvPr>
              <p14:cNvContentPartPr/>
              <p14:nvPr/>
            </p14:nvContentPartPr>
            <p14:xfrm>
              <a:off x="1856520" y="1697068"/>
              <a:ext cx="2805840" cy="43268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28B718B-BC66-9A24-CB63-0E4F5DEFF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2520" y="1589068"/>
                <a:ext cx="2913480" cy="4542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F48E31D-A75E-EC42-7A3D-DC718426081D}"/>
              </a:ext>
            </a:extLst>
          </p:cNvPr>
          <p:cNvSpPr txBox="1"/>
          <p:nvPr/>
        </p:nvSpPr>
        <p:spPr>
          <a:xfrm>
            <a:off x="1581507" y="1697068"/>
            <a:ext cx="49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todo como son elementos </a:t>
            </a:r>
            <a:r>
              <a:rPr lang="es-ES" dirty="0" err="1"/>
              <a:t>shel</a:t>
            </a:r>
            <a:r>
              <a:rPr lang="es-ES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24948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84D648-1A4D-EBEB-873D-DCFC3EE2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4" y="474623"/>
            <a:ext cx="293410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99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F6902D-6A47-E500-0C73-81D36F74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45" y="923026"/>
            <a:ext cx="492511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4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8E30D5-8115-DD65-1984-135FAFC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790471"/>
            <a:ext cx="558242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042EC-E5A4-24AA-4E5E-C2330F40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92" y="1898028"/>
            <a:ext cx="7649643" cy="3315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5A5DD-7191-9FF5-0BAC-5E5EC736E803}"/>
                  </a:ext>
                </a:extLst>
              </p14:cNvPr>
              <p14:cNvContentPartPr/>
              <p14:nvPr/>
            </p14:nvContentPartPr>
            <p14:xfrm>
              <a:off x="2700554" y="2531631"/>
              <a:ext cx="1622880" cy="1310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5A5DD-7191-9FF5-0BAC-5E5EC736E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554" y="2423991"/>
                <a:ext cx="17305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C4C58F6-CAD6-AA4B-2601-54FE3B6229F1}"/>
                  </a:ext>
                </a:extLst>
              </p14:cNvPr>
              <p14:cNvContentPartPr/>
              <p14:nvPr/>
            </p14:nvContentPartPr>
            <p14:xfrm>
              <a:off x="9157514" y="2021511"/>
              <a:ext cx="428040" cy="817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C4C58F6-CAD6-AA4B-2601-54FE3B6229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3514" y="1913511"/>
                <a:ext cx="535680" cy="10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04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DBA603-649D-A7F6-F54B-AC4EDEE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44" y="520503"/>
            <a:ext cx="8451183" cy="54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0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E2F690-8CED-1CFB-C230-8257CDED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524115"/>
            <a:ext cx="9088118" cy="1190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0BCEE1A-1A30-89BE-4988-DB9964712797}"/>
                  </a:ext>
                </a:extLst>
              </p14:cNvPr>
              <p14:cNvContentPartPr/>
              <p14:nvPr/>
            </p14:nvContentPartPr>
            <p14:xfrm>
              <a:off x="2081714" y="2933751"/>
              <a:ext cx="9555840" cy="6364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0BCEE1A-1A30-89BE-4988-DB9964712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7714" y="2825751"/>
                <a:ext cx="9663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927AA07-AA7B-8520-8B68-5AEDFC02F67C}"/>
                  </a:ext>
                </a:extLst>
              </p14:cNvPr>
              <p14:cNvContentPartPr/>
              <p14:nvPr/>
            </p14:nvContentPartPr>
            <p14:xfrm>
              <a:off x="1365314" y="3219951"/>
              <a:ext cx="3862080" cy="247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927AA07-AA7B-8520-8B68-5AEDFC02F6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314" y="3111951"/>
                <a:ext cx="396972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861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0AA927B-416C-8B63-5AF8-708C3A1BF752}"/>
                  </a:ext>
                </a:extLst>
              </p14:cNvPr>
              <p14:cNvContentPartPr/>
              <p14:nvPr/>
            </p14:nvContentPartPr>
            <p14:xfrm>
              <a:off x="4318394" y="32771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0AA927B-416C-8B63-5AF8-708C3A1BF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754" y="316919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F2A8902-41CD-27C1-7FA3-5DD2BC5A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98" y="256732"/>
            <a:ext cx="9878804" cy="6344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66FEB6B-296F-662F-83FF-BDF37A12847C}"/>
                  </a:ext>
                </a:extLst>
              </p14:cNvPr>
              <p14:cNvContentPartPr/>
              <p14:nvPr/>
            </p14:nvContentPartPr>
            <p14:xfrm>
              <a:off x="3619274" y="1786431"/>
              <a:ext cx="1022760" cy="54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66FEB6B-296F-662F-83FF-BDF37A1284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634" y="1678431"/>
                <a:ext cx="1130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571576B-7A1E-AD09-754F-7672CF639183}"/>
                  </a:ext>
                </a:extLst>
              </p14:cNvPr>
              <p14:cNvContentPartPr/>
              <p14:nvPr/>
            </p14:nvContentPartPr>
            <p14:xfrm>
              <a:off x="1686074" y="1237431"/>
              <a:ext cx="1282320" cy="446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571576B-7A1E-AD09-754F-7672CF6391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2434" y="1129791"/>
                <a:ext cx="1389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C860ACA-D7E5-497D-6B93-060AAD91DA17}"/>
                  </a:ext>
                </a:extLst>
              </p14:cNvPr>
              <p14:cNvContentPartPr/>
              <p14:nvPr/>
            </p14:nvContentPartPr>
            <p14:xfrm>
              <a:off x="1378274" y="969951"/>
              <a:ext cx="770400" cy="1555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C860ACA-D7E5-497D-6B93-060AAD91DA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4274" y="861951"/>
                <a:ext cx="87804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728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1B03A65-91E1-320C-3919-86CCF2526C5C}"/>
                  </a:ext>
                </a:extLst>
              </p14:cNvPr>
              <p14:cNvContentPartPr/>
              <p14:nvPr/>
            </p14:nvContentPartPr>
            <p14:xfrm>
              <a:off x="3333794" y="18425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1B03A65-91E1-320C-3919-86CCF2526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794" y="173495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908D53E5-D7DF-89E0-87CB-46388796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928" y="585909"/>
            <a:ext cx="9186367" cy="59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DCE792-0AF9-512F-F28C-1851A72189B5}"/>
              </a:ext>
            </a:extLst>
          </p:cNvPr>
          <p:cNvSpPr txBox="1"/>
          <p:nvPr/>
        </p:nvSpPr>
        <p:spPr>
          <a:xfrm>
            <a:off x="3629464" y="407962"/>
            <a:ext cx="343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/>
              <a:t>Para losas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C2EC2B-DB2F-BE19-AC7C-A5514946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87" y="1885527"/>
            <a:ext cx="5250348" cy="2728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FF29875-5966-C9FE-A25A-0948C8601C0A}"/>
                  </a:ext>
                </a:extLst>
              </p14:cNvPr>
              <p14:cNvContentPartPr/>
              <p14:nvPr/>
            </p14:nvContentPartPr>
            <p14:xfrm>
              <a:off x="3631514" y="2809911"/>
              <a:ext cx="2126880" cy="55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FF29875-5966-C9FE-A25A-0948C8601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874" y="2702271"/>
                <a:ext cx="2234520" cy="7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895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1F46EA4-1573-E496-1053-1EE4278DDA7C}"/>
                  </a:ext>
                </a:extLst>
              </p14:cNvPr>
              <p14:cNvContentPartPr/>
              <p14:nvPr/>
            </p14:nvContentPartPr>
            <p14:xfrm>
              <a:off x="4458794" y="331967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1F46EA4-1573-E496-1053-1EE4278DD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5154" y="3211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1435953-8C94-0387-7FA4-40774EEE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62" y="838062"/>
            <a:ext cx="102693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787CAF4-FDB6-9F83-489C-1B927A2F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98" y="1543768"/>
            <a:ext cx="9119250" cy="464887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9C873A-DF86-6E88-3A31-7FF782F0A20F}"/>
              </a:ext>
            </a:extLst>
          </p:cNvPr>
          <p:cNvSpPr txBox="1"/>
          <p:nvPr/>
        </p:nvSpPr>
        <p:spPr>
          <a:xfrm>
            <a:off x="2996418" y="508345"/>
            <a:ext cx="46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Son elementos Shell se pueden seleccionar las losas de una vez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34317ED-F0EB-4892-AD70-9F1938ACAF15}"/>
                  </a:ext>
                </a:extLst>
              </p14:cNvPr>
              <p14:cNvContentPartPr/>
              <p14:nvPr/>
            </p14:nvContentPartPr>
            <p14:xfrm>
              <a:off x="1547474" y="2272791"/>
              <a:ext cx="1043280" cy="162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34317ED-F0EB-4892-AD70-9F1938ACA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3834" y="2165151"/>
                <a:ext cx="11509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B6E4601-6B4A-13AF-C826-0C6728371A53}"/>
                  </a:ext>
                </a:extLst>
              </p14:cNvPr>
              <p14:cNvContentPartPr/>
              <p14:nvPr/>
            </p14:nvContentPartPr>
            <p14:xfrm>
              <a:off x="2907914" y="5028231"/>
              <a:ext cx="631800" cy="1954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B6E4601-6B4A-13AF-C826-0C6728371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274" y="4920231"/>
                <a:ext cx="7394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FD4D68B-CC27-AC95-B014-440B15820FC2}"/>
                  </a:ext>
                </a:extLst>
              </p14:cNvPr>
              <p14:cNvContentPartPr/>
              <p14:nvPr/>
            </p14:nvContentPartPr>
            <p14:xfrm>
              <a:off x="3760034" y="2080191"/>
              <a:ext cx="6665040" cy="4318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FD4D68B-CC27-AC95-B014-440B15820F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6034" y="1972191"/>
                <a:ext cx="6772680" cy="45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6912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0C399C-0BDF-42EA-515D-31009B71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08" y="769274"/>
            <a:ext cx="329611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52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848D07-F2E5-388D-43D6-3F4F0726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18" y="1842983"/>
            <a:ext cx="799259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3B8F7-00EB-0F6B-C0C9-965C2388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44" y="1153623"/>
            <a:ext cx="10105470" cy="45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49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910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1171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65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6896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9319A6-3E2C-32C6-1BAF-12FB44DD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57" y="627710"/>
            <a:ext cx="864038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88</Words>
  <Application>Microsoft Office PowerPoint</Application>
  <PresentationFormat>Panorámica</PresentationFormat>
  <Paragraphs>22</Paragraphs>
  <Slides>87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87</vt:i4>
      </vt:variant>
    </vt:vector>
  </HeadingPairs>
  <TitlesOfParts>
    <vt:vector size="9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3</cp:revision>
  <dcterms:created xsi:type="dcterms:W3CDTF">2025-06-13T22:03:07Z</dcterms:created>
  <dcterms:modified xsi:type="dcterms:W3CDTF">2025-06-14T13:19:43Z</dcterms:modified>
</cp:coreProperties>
</file>