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F6420-A8EB-4B2C-9212-52704C45F77D}" v="80" dt="2022-04-17T20:08:12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ming Xie" userId="OzF+8yIGwo2PxUMc4krKX/ObGPdmDOMc0JlWm5yS5QM=" providerId="None" clId="Web-{2CFF6420-A8EB-4B2C-9212-52704C45F77D}"/>
    <pc:docChg chg="addSld modSld">
      <pc:chgData name="Zhiming Xie" userId="OzF+8yIGwo2PxUMc4krKX/ObGPdmDOMc0JlWm5yS5QM=" providerId="None" clId="Web-{2CFF6420-A8EB-4B2C-9212-52704C45F77D}" dt="2022-04-17T20:08:12.793" v="72" actId="20577"/>
      <pc:docMkLst>
        <pc:docMk/>
      </pc:docMkLst>
      <pc:sldChg chg="modSp">
        <pc:chgData name="Zhiming Xie" userId="OzF+8yIGwo2PxUMc4krKX/ObGPdmDOMc0JlWm5yS5QM=" providerId="None" clId="Web-{2CFF6420-A8EB-4B2C-9212-52704C45F77D}" dt="2022-04-17T20:06:13.978" v="16" actId="20577"/>
        <pc:sldMkLst>
          <pc:docMk/>
          <pc:sldMk cId="109857222" sldId="256"/>
        </pc:sldMkLst>
        <pc:spChg chg="mod">
          <ac:chgData name="Zhiming Xie" userId="OzF+8yIGwo2PxUMc4krKX/ObGPdmDOMc0JlWm5yS5QM=" providerId="None" clId="Web-{2CFF6420-A8EB-4B2C-9212-52704C45F77D}" dt="2022-04-17T20:05:54.055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himing Xie" userId="OzF+8yIGwo2PxUMc4krKX/ObGPdmDOMc0JlWm5yS5QM=" providerId="None" clId="Web-{2CFF6420-A8EB-4B2C-9212-52704C45F77D}" dt="2022-04-17T20:06:13.978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Zhiming Xie" userId="OzF+8yIGwo2PxUMc4krKX/ObGPdmDOMc0JlWm5yS5QM=" providerId="None" clId="Web-{2CFF6420-A8EB-4B2C-9212-52704C45F77D}" dt="2022-04-17T20:07:14.636" v="29" actId="20577"/>
        <pc:sldMkLst>
          <pc:docMk/>
          <pc:sldMk cId="1331613244" sldId="257"/>
        </pc:sldMkLst>
        <pc:spChg chg="mod">
          <ac:chgData name="Zhiming Xie" userId="OzF+8yIGwo2PxUMc4krKX/ObGPdmDOMc0JlWm5yS5QM=" providerId="None" clId="Web-{2CFF6420-A8EB-4B2C-9212-52704C45F77D}" dt="2022-04-17T20:07:14.636" v="29" actId="20577"/>
          <ac:spMkLst>
            <pc:docMk/>
            <pc:sldMk cId="1331613244" sldId="257"/>
            <ac:spMk id="2" creationId="{7E5D6CB0-2E0D-AB90-F728-AB925F5602B9}"/>
          </ac:spMkLst>
        </pc:spChg>
      </pc:sldChg>
      <pc:sldChg chg="modSp new">
        <pc:chgData name="Zhiming Xie" userId="OzF+8yIGwo2PxUMc4krKX/ObGPdmDOMc0JlWm5yS5QM=" providerId="None" clId="Web-{2CFF6420-A8EB-4B2C-9212-52704C45F77D}" dt="2022-04-17T20:06:45.432" v="24" actId="20577"/>
        <pc:sldMkLst>
          <pc:docMk/>
          <pc:sldMk cId="3827679217" sldId="258"/>
        </pc:sldMkLst>
        <pc:spChg chg="mod">
          <ac:chgData name="Zhiming Xie" userId="OzF+8yIGwo2PxUMc4krKX/ObGPdmDOMc0JlWm5yS5QM=" providerId="None" clId="Web-{2CFF6420-A8EB-4B2C-9212-52704C45F77D}" dt="2022-04-17T20:06:45.432" v="24" actId="20577"/>
          <ac:spMkLst>
            <pc:docMk/>
            <pc:sldMk cId="3827679217" sldId="258"/>
            <ac:spMk id="2" creationId="{C74C77D7-597A-0EB4-9F77-F6456AA398B8}"/>
          </ac:spMkLst>
        </pc:spChg>
      </pc:sldChg>
      <pc:sldChg chg="modSp new">
        <pc:chgData name="Zhiming Xie" userId="OzF+8yIGwo2PxUMc4krKX/ObGPdmDOMc0JlWm5yS5QM=" providerId="None" clId="Web-{2CFF6420-A8EB-4B2C-9212-52704C45F77D}" dt="2022-04-17T20:07:26.339" v="37" actId="20577"/>
        <pc:sldMkLst>
          <pc:docMk/>
          <pc:sldMk cId="1439763096" sldId="259"/>
        </pc:sldMkLst>
        <pc:spChg chg="mod">
          <ac:chgData name="Zhiming Xie" userId="OzF+8yIGwo2PxUMc4krKX/ObGPdmDOMc0JlWm5yS5QM=" providerId="None" clId="Web-{2CFF6420-A8EB-4B2C-9212-52704C45F77D}" dt="2022-04-17T20:07:26.339" v="37" actId="20577"/>
          <ac:spMkLst>
            <pc:docMk/>
            <pc:sldMk cId="1439763096" sldId="259"/>
            <ac:spMk id="2" creationId="{5B05B709-49B0-BFB6-2B16-AE8E5EA01DF7}"/>
          </ac:spMkLst>
        </pc:spChg>
      </pc:sldChg>
      <pc:sldChg chg="modSp new">
        <pc:chgData name="Zhiming Xie" userId="OzF+8yIGwo2PxUMc4krKX/ObGPdmDOMc0JlWm5yS5QM=" providerId="None" clId="Web-{2CFF6420-A8EB-4B2C-9212-52704C45F77D}" dt="2022-04-17T20:07:37.964" v="48" actId="20577"/>
        <pc:sldMkLst>
          <pc:docMk/>
          <pc:sldMk cId="2709173536" sldId="260"/>
        </pc:sldMkLst>
        <pc:spChg chg="mod">
          <ac:chgData name="Zhiming Xie" userId="OzF+8yIGwo2PxUMc4krKX/ObGPdmDOMc0JlWm5yS5QM=" providerId="None" clId="Web-{2CFF6420-A8EB-4B2C-9212-52704C45F77D}" dt="2022-04-17T20:07:37.964" v="48" actId="20577"/>
          <ac:spMkLst>
            <pc:docMk/>
            <pc:sldMk cId="2709173536" sldId="260"/>
            <ac:spMk id="2" creationId="{31FC5F29-8153-1BE0-0930-663A25A22380}"/>
          </ac:spMkLst>
        </pc:spChg>
      </pc:sldChg>
      <pc:sldChg chg="modSp new">
        <pc:chgData name="Zhiming Xie" userId="OzF+8yIGwo2PxUMc4krKX/ObGPdmDOMc0JlWm5yS5QM=" providerId="None" clId="Web-{2CFF6420-A8EB-4B2C-9212-52704C45F77D}" dt="2022-04-17T20:07:53.668" v="56" actId="20577"/>
        <pc:sldMkLst>
          <pc:docMk/>
          <pc:sldMk cId="247729123" sldId="261"/>
        </pc:sldMkLst>
        <pc:spChg chg="mod">
          <ac:chgData name="Zhiming Xie" userId="OzF+8yIGwo2PxUMc4krKX/ObGPdmDOMc0JlWm5yS5QM=" providerId="None" clId="Web-{2CFF6420-A8EB-4B2C-9212-52704C45F77D}" dt="2022-04-17T20:07:53.668" v="56" actId="20577"/>
          <ac:spMkLst>
            <pc:docMk/>
            <pc:sldMk cId="247729123" sldId="261"/>
            <ac:spMk id="2" creationId="{8A056B1F-87FB-3EAD-0ED4-4E65FCF0DB9F}"/>
          </ac:spMkLst>
        </pc:spChg>
      </pc:sldChg>
      <pc:sldChg chg="modSp new">
        <pc:chgData name="Zhiming Xie" userId="OzF+8yIGwo2PxUMc4krKX/ObGPdmDOMc0JlWm5yS5QM=" providerId="None" clId="Web-{2CFF6420-A8EB-4B2C-9212-52704C45F77D}" dt="2022-04-17T20:08:12.793" v="72" actId="20577"/>
        <pc:sldMkLst>
          <pc:docMk/>
          <pc:sldMk cId="2243057246" sldId="262"/>
        </pc:sldMkLst>
        <pc:spChg chg="mod">
          <ac:chgData name="Zhiming Xie" userId="OzF+8yIGwo2PxUMc4krKX/ObGPdmDOMc0JlWm5yS5QM=" providerId="None" clId="Web-{2CFF6420-A8EB-4B2C-9212-52704C45F77D}" dt="2022-04-17T20:08:12.793" v="72" actId="20577"/>
          <ac:spMkLst>
            <pc:docMk/>
            <pc:sldMk cId="2243057246" sldId="262"/>
            <ac:spMk id="2" creationId="{629D3A29-786F-92DE-3935-F2C6F46CA3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Hotel Booking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Zhiming Xie &amp; </a:t>
            </a:r>
            <a:r>
              <a:rPr lang="en-US" dirty="0" err="1">
                <a:cs typeface="Calibri"/>
              </a:rPr>
              <a:t>Jaeha</a:t>
            </a:r>
            <a:r>
              <a:rPr lang="en-US" dirty="0">
                <a:cs typeface="Calibri"/>
              </a:rPr>
              <a:t>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6CB0-2E0D-AB90-F728-AB925F5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F1A6-47B6-0535-87FF-74B74ABF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B709-49B0-BFB6-2B16-AE8E5EA0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3091-AB15-95B5-F047-92A98484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5F29-8153-1BE0-0930-663A25A2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723-B7C7-88F3-30DB-A433D9E2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6B1F-87FB-3EAD-0ED4-4E65FCF0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&amp;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921B-B7B1-7201-FBD1-E03CF25B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3A29-786F-92DE-3935-F2C6F46C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3259-3C7B-1E2F-900F-396A844C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77D7-597A-0EB4-9F77-F6456AA3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46D4-FB0D-116D-C87D-810F235B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Hotel Booking Optimization</vt:lpstr>
      <vt:lpstr>Introduction</vt:lpstr>
      <vt:lpstr>Background</vt:lpstr>
      <vt:lpstr>Methods</vt:lpstr>
      <vt:lpstr>Results &amp; Discussions</vt:lpstr>
      <vt:lpstr>Conclusion and Recommendations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2022-04-17T20:05:23Z</dcterms:created>
  <dcterms:modified xsi:type="dcterms:W3CDTF">2022-04-17T20:08:20Z</dcterms:modified>
</cp:coreProperties>
</file>