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Recopilación de Bugs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16000" y="2076480"/>
            <a:ext cx="921564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latin typeface="Arial"/>
              </a:rPr>
              <a:t>Esta recopilación de bugs es para el examen del curso de testing en Platzi.</a:t>
            </a:r>
            <a:endParaRPr b="0" lang="es-MX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latin typeface="Arial"/>
              </a:rPr>
              <a:t>Los bugs que no tienen imagen poseen un video que esta contenido en la carpeta.</a:t>
            </a: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Table 1"/>
          <p:cNvGraphicFramePr/>
          <p:nvPr/>
        </p:nvGraphicFramePr>
        <p:xfrm>
          <a:off x="1717560" y="9936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Minecraft/1.12.2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Gameplay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Pass Blocks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8" name="CustomShape 2"/>
          <p:cNvSpPr/>
          <p:nvPr/>
        </p:nvSpPr>
        <p:spPr>
          <a:xfrm>
            <a:off x="792000" y="864000"/>
            <a:ext cx="8567640" cy="31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3-Ir al nether.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4-Subir hasta el limite de bedrock del nether.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5-Un bloque antes del limite de bedrock poner un raíl.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6-Poner una vagoneta en el raíl.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7-Subirte a la vagoneta.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8-Al comenzar a recibir daño salirte de la vagoneta y brincar continuamente.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9-Poner un raíl y una vagoneta encima de la bedrock.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10-Subirte a la vagoneta.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Quedar atrapado y recibir daño hasta morir.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El Personaje atraviesa la bedrock y queda encima de esta.</a:t>
            </a:r>
            <a:endParaRPr b="0" lang="es-MX" sz="11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24341" t="20325" r="27805" b="27615"/>
          <a:stretch/>
        </p:blipFill>
        <p:spPr>
          <a:xfrm>
            <a:off x="5616000" y="2880000"/>
            <a:ext cx="4463280" cy="273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1"/>
          <p:cNvGraphicFramePr/>
          <p:nvPr/>
        </p:nvGraphicFramePr>
        <p:xfrm>
          <a:off x="1718280" y="10008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Minecraft/1.12.2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Gráfico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Poorly Loaded Texture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1" name="CustomShape 2"/>
          <p:cNvSpPr/>
          <p:nvPr/>
        </p:nvSpPr>
        <p:spPr>
          <a:xfrm>
            <a:off x="792000" y="864000"/>
            <a:ext cx="8567640" cy="22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3-Poner un pistón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4-Activar el pistón.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5- Hacer zoom en los primeros dos anillos de metal del brazo del pistón.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Que la textura del brazo del pistón se cargue bien y no se vean lineas negras.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Se ve una linea negra en los bordes del brazo del pistón.</a:t>
            </a:r>
            <a:endParaRPr b="0" lang="es-MX" sz="11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24341" t="20325" r="27805" b="27612"/>
          <a:stretch/>
        </p:blipFill>
        <p:spPr>
          <a:xfrm>
            <a:off x="5328360" y="2740680"/>
            <a:ext cx="4463280" cy="273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1"/>
          <p:cNvGraphicFramePr/>
          <p:nvPr/>
        </p:nvGraphicFramePr>
        <p:xfrm>
          <a:off x="1721880" y="7380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303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Fortnite/10.30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Gráfico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Graffiti Overlap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9" name="CustomShape 2"/>
          <p:cNvSpPr/>
          <p:nvPr/>
        </p:nvSpPr>
        <p:spPr>
          <a:xfrm>
            <a:off x="792000" y="864000"/>
            <a:ext cx="8567640" cy="23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</a:rPr>
              <a:t>Prioridad:</a:t>
            </a:r>
            <a:r>
              <a:rPr b="0" lang="es-MX" sz="1800" spc="-1" strike="noStrike">
                <a:solidFill>
                  <a:srgbClr val="5983b0"/>
                </a:solidFill>
                <a:latin typeface="Arial"/>
              </a:rPr>
              <a:t> </a:t>
            </a:r>
            <a:r>
              <a:rPr b="0" lang="es-MX" sz="1200" spc="-1" strike="noStrike">
                <a:solidFill>
                  <a:srgbClr val="5983b0"/>
                </a:solidFill>
                <a:latin typeface="Arial"/>
              </a:rPr>
              <a:t>Minor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Pasos para Reproducir: 1-Entrar al juego.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2-Iniciar una partida.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3-Ir a una ciudad con burbuja de tiempo.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4-usar un Graffiti repetidas veces en un área determinada.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</a:rPr>
              <a:t>Resultado esperado : Poner solo un Graffiti en un área establecida.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</a:rPr>
              <a:t>Descripción : Los Graffitis se sobreponen unos con otros.</a:t>
            </a:r>
            <a:endParaRPr b="0" lang="es-MX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1"/>
          <p:cNvGraphicFramePr/>
          <p:nvPr/>
        </p:nvGraphicFramePr>
        <p:xfrm>
          <a:off x="1715400" y="9720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Fortnite/10.30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Gráfico y de sonido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Repeated Animation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1" name="CustomShape 2"/>
          <p:cNvSpPr/>
          <p:nvPr/>
        </p:nvSpPr>
        <p:spPr>
          <a:xfrm>
            <a:off x="792000" y="864000"/>
            <a:ext cx="8567640" cy="25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</a:rPr>
              <a:t>Prioridad:</a:t>
            </a:r>
            <a:r>
              <a:rPr b="0" lang="es-MX" sz="1800" spc="-1" strike="noStrike">
                <a:solidFill>
                  <a:srgbClr val="5983b0"/>
                </a:solidFill>
                <a:latin typeface="Arial"/>
              </a:rPr>
              <a:t> </a:t>
            </a:r>
            <a:r>
              <a:rPr b="0" lang="es-MX" sz="1200" spc="-1" strike="noStrike">
                <a:solidFill>
                  <a:srgbClr val="5983b0"/>
                </a:solidFill>
                <a:latin typeface="Arial"/>
              </a:rPr>
              <a:t>Minor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Pasos para Reproducir: 1-Entrar al juego.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2-Iniciar una partida en modo Creativo.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</a:rPr>
              <a:t>3-Crear una rampa y poner un B.R.U.T.O.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4-Poner un suelo encima de la rampa y colocar otro B.R.U.T.O.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200" spc="-1" strike="noStrike">
                <a:solidFill>
                  <a:srgbClr val="729fcf"/>
                </a:solidFill>
                <a:latin typeface="Arial"/>
                <a:ea typeface="Microsoft YaHei"/>
              </a:rPr>
              <a:t>5-Eliminar ambos B.R.U.T.O.S al mismo tiempo.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  <a:ea typeface="Microsoft YaHei"/>
              </a:rPr>
              <a:t>Reproducción : 10/10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Qué no se realice ninguna animación del B.R.U.T.O.</a:t>
            </a: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2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La animación del pisotón del B.R.U.T.O. se repite infinitamente</a:t>
            </a:r>
            <a:endParaRPr b="0" lang="es-MX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1"/>
          <p:cNvGraphicFramePr/>
          <p:nvPr/>
        </p:nvGraphicFramePr>
        <p:xfrm>
          <a:off x="1715760" y="9756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Minecraft/1.14.4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Gameplay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Duplicate Item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3" name="CustomShape 2"/>
          <p:cNvSpPr/>
          <p:nvPr/>
        </p:nvSpPr>
        <p:spPr>
          <a:xfrm>
            <a:off x="792000" y="864000"/>
            <a:ext cx="8567640" cy="37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3-Encontrar un portal al end.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4-Activar el portal.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5-Romper los primeros 6 cuadros del portal.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6-Crear una estructura como la del video.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7-Poner una llama y domesticarla.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8-Ponerle un cofre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9-Reducir la vida de la llama a medio corazón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10-Meter el o los objetos a duplicar al cofre.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11-Eliminar a la llama empujándola a la lava ( Existe riesgo de que los objetos que le diste se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quemen en la lava y no los tomes de vuelta ) 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12-Entrar al portal.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  <a:ea typeface="Microsoft YaHei"/>
              </a:rPr>
              <a:t>13-Revisa el inventario de la llama y ya tienes los objetos duplicados.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Qué la llama muera, tire los objetos y que no aparezca en el end.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La llama aparece en el end con los objetos que tiro anteriormente al morir, por lo que se duplican.</a:t>
            </a:r>
            <a:endParaRPr b="0" lang="es-MX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/>
        </p:nvGraphicFramePr>
        <p:xfrm>
          <a:off x="1716480" y="9828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Minecraft/1.12.2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Gameplay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Invulnerability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2"/>
          <p:cNvSpPr/>
          <p:nvPr/>
        </p:nvSpPr>
        <p:spPr>
          <a:xfrm>
            <a:off x="792000" y="864000"/>
            <a:ext cx="8567640" cy="26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3-Situarte en un lugar alto.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4-Saltar hacia el suelo.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5-pausar unos segundos antes de aterrizar.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6-Salir del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7-Volver a entrar.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Morir con el impacto al suelo, debido al daño de caída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Al salir del mundo el daño se resetea y no morimos.</a:t>
            </a:r>
            <a:endParaRPr b="0" lang="es-MX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1"/>
          <p:cNvGraphicFramePr/>
          <p:nvPr/>
        </p:nvGraphicFramePr>
        <p:xfrm>
          <a:off x="1717920" y="9972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Minecraft/1.12.2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Gameplay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Infinite Looting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7" name="CustomShape 2"/>
          <p:cNvSpPr/>
          <p:nvPr/>
        </p:nvSpPr>
        <p:spPr>
          <a:xfrm>
            <a:off x="792000" y="864000"/>
            <a:ext cx="8567640" cy="22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3-Conseguir una espada con looting.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4-Eliminar a un mob con cualquier otro objeto.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5- Cambiar a la espada en el momento en que lo elimines.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Que el mob suelte una cantidad promedio de ítems.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El Mob suelta una cantidad de ítems como si se hubiera eliminado con un arma con looting.</a:t>
            </a:r>
            <a:endParaRPr b="0" lang="es-MX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1"/>
          <p:cNvGraphicFramePr/>
          <p:nvPr/>
        </p:nvGraphicFramePr>
        <p:xfrm>
          <a:off x="1716120" y="9792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Minecraft/1.12.2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Gameplay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Floating sand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9" name="CustomShape 2"/>
          <p:cNvSpPr/>
          <p:nvPr/>
        </p:nvSpPr>
        <p:spPr>
          <a:xfrm>
            <a:off x="792000" y="864000"/>
            <a:ext cx="8567640" cy="24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3-Poner una torre con arena de 3 bloques de altura.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4-Poner un pasto a un lado de la torre.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5-Colocar arena encima del pasto.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6-Romper la torre y el pasto.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Qué la arena se caiga al suelo.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La arena se mantiene flotando en el aire.</a:t>
            </a:r>
            <a:endParaRPr b="0" lang="es-MX" sz="11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26504" t="25074" r="25720" b="22863"/>
          <a:stretch/>
        </p:blipFill>
        <p:spPr>
          <a:xfrm>
            <a:off x="4608000" y="2304360"/>
            <a:ext cx="4345560" cy="26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1716840" y="9864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Minecraft/1.12.2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Gameplay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Bad Block Update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2"/>
          <p:cNvSpPr/>
          <p:nvPr/>
        </p:nvSpPr>
        <p:spPr>
          <a:xfrm>
            <a:off x="792000" y="864000"/>
            <a:ext cx="8567640" cy="20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3-Crear un mecanismo como el de la imagen.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4-Colocar un bloque en el lado de el pistón con el bloque de redstone.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Que el pistón no se active.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El pistón se activa, moviendo el bloque de redstone.</a:t>
            </a:r>
            <a:endParaRPr b="0" lang="es-MX" sz="11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50774" t="29211" r="1374" b="19993"/>
          <a:stretch/>
        </p:blipFill>
        <p:spPr>
          <a:xfrm>
            <a:off x="5184000" y="2088000"/>
            <a:ext cx="4319640" cy="257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1"/>
          <p:cNvGraphicFramePr/>
          <p:nvPr/>
        </p:nvGraphicFramePr>
        <p:xfrm>
          <a:off x="1717200" y="99000"/>
          <a:ext cx="6784200" cy="652680"/>
        </p:xfrm>
        <a:graphic>
          <a:graphicData uri="http://schemas.openxmlformats.org/drawingml/2006/table">
            <a:tbl>
              <a:tblPr/>
              <a:tblGrid>
                <a:gridCol w="1263600"/>
                <a:gridCol w="1570680"/>
                <a:gridCol w="1279440"/>
                <a:gridCol w="1251000"/>
                <a:gridCol w="141984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Titulo/Versión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Plataforma/Versión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Tipo de Error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Área del Juego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Breve Descripción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3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Minecraft/1.12.2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PC/Windows 10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Gráfico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In-Game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200" spc="-1" strike="noStrike">
                          <a:latin typeface="Arial"/>
                        </a:rPr>
                        <a:t>X-Ray Vision</a:t>
                      </a:r>
                      <a:endParaRPr b="0" lang="es-MX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5" name="CustomShape 2"/>
          <p:cNvSpPr/>
          <p:nvPr/>
        </p:nvSpPr>
        <p:spPr>
          <a:xfrm>
            <a:off x="792000" y="864000"/>
            <a:ext cx="8567640" cy="29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Prioridad: Minor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Pasos para Reproducir:    1-Entrar al juego.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2-Iniciar un mundo.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3-Cavar hacia abajo la distancia que se quiera.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4-Romper los dos bloques de enfrente.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5-Colocar un raíl en el piso de enfrente.+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6-Colocar una vagoneta en el raíl.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7-Colocar una hoja de árbol encima de la vagoneta.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8-Poner los gráficos en rápidos.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       </a:t>
            </a:r>
            <a:r>
              <a:rPr b="0" lang="es-MX" sz="1100" spc="-1" strike="noStrike">
                <a:solidFill>
                  <a:srgbClr val="729fcf"/>
                </a:solidFill>
                <a:latin typeface="Arial"/>
              </a:rPr>
              <a:t>9-Subirte a la vagoneta.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</a:rPr>
              <a:t>Reproducción : 10/10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Resultado esperado : No poder hacer ningún movimiento y recibir daño.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100" spc="-1" strike="noStrike">
                <a:solidFill>
                  <a:srgbClr val="5983b0"/>
                </a:solidFill>
                <a:latin typeface="Arial"/>
                <a:ea typeface="Microsoft YaHei"/>
              </a:rPr>
              <a:t>Descripción : Podemos ver atraves de las paredes y los bloques.</a:t>
            </a:r>
            <a:endParaRPr b="0" lang="es-MX" sz="11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24341" t="20325" r="27805" b="27612"/>
          <a:stretch/>
        </p:blipFill>
        <p:spPr>
          <a:xfrm>
            <a:off x="5400000" y="2448000"/>
            <a:ext cx="4607280" cy="28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2019-09-12T14:44:13Z</dcterms:created>
  <dc:creator/>
  <dc:description/>
  <dc:language>es-MX</dc:language>
  <cp:lastModifiedBy/>
  <dcterms:modified xsi:type="dcterms:W3CDTF">2019-09-19T13:17:50Z</dcterms:modified>
  <cp:revision>4</cp:revision>
  <dc:subject/>
  <dc:title/>
</cp:coreProperties>
</file>