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C6D4-F169-7937-B9BF-C5D623F3F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0E7F9-DD7D-0A1A-2B37-6AC6B6F6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8CB3-EEB5-18AF-6AB7-1C398D7F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4CCC-A0A4-7BD0-0C4D-B07F77E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E526-82D8-655B-BD50-02C867C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06B5-A8C0-07E9-ED60-3764D001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4EFC0-6215-BF94-D954-DACB3ACD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CADE-FCFD-A260-D0EA-2B8168BF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2A8F-763A-4D3E-DD41-D18609CF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45CF-2FA6-EA4F-C830-3FC71F3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89E4A-141F-AD60-26A5-3078FFB37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A98E3-F094-DB08-4EBA-D4A2F9993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6D75-E4B1-91B4-E6A1-7CC94A6A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72B-D5C4-6C18-0C3B-4F82A1E7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C7A5-35E2-9A6F-BD26-DC5FF050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BD63-E445-3AB3-0E1B-E7B2A931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DC65-BDB4-64AB-3EDF-C4A6420E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5373-9E86-B458-C9E0-E29EAA1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641F-66DB-30F3-1D98-D38CFA13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52C2-9ED5-325B-E304-902457BC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1ED3-1D08-FDF2-9C46-0668E169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61D7-74BB-2602-B851-7E349B91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FDD0-AAB8-1055-BEE2-5B6D4552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FFEA-A245-453C-885C-04592DED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BA91-FE61-A18B-D824-B8505B7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965-225B-9050-55B6-F6F21CEB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D2688-580D-44D1-DC6A-A87D1E6D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81962-5B07-63C1-7491-2DC1CEA5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2232-1A33-2401-283D-4BD3A140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40DE-7B16-2C75-9C1A-00EFBD4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2FD7-D39D-AAB3-E33C-1E8D8B65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EE8-75D3-3176-C160-D68380AA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9887B-A2DD-13CC-6C0B-B2449967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ED85-5F80-A191-A53F-AFBE76545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3343D-A015-2C86-68B6-1F75A835D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BCC71-6262-75AE-B1DA-1C44F2F3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6B1A1-6B41-0147-17C5-E439C3B7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3E2FF-7F39-31D8-C13B-444CABF9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C1F24-D796-0941-42D7-E665AED8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B727-6225-7258-C14A-F02AB2D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E5B0A-59AD-E0DF-DFCF-6FFA7DB4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9FA2C-CC24-20A6-294B-8F754894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56FD5-16DD-8BAF-DA02-01A14561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B50B1-72D0-642E-13B4-E450D628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C5159-2A64-0B19-3541-4C99D999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0CE2B-0C5A-1BC7-5A67-749BBB95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12F2-A65E-BE1A-6C18-AA12C699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EB79-EF12-2000-2C7B-88166D70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E3C4E-C876-FE66-4353-F5262364B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DCE6-BE52-7EBA-1943-C2388CB5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1EBC-12CF-1E69-FC5F-C273040E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0636-4A48-E8B5-D101-28CE1615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D03D-E142-70A1-13D0-E33B772F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7705-3D23-4407-C465-B9623DD4B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872F-85FB-EC72-38FE-A08D3CF9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69C18-65FC-9321-394E-20B00DC3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04FB-0231-7FAB-DCB2-806B1E62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89F4-60FE-ED0D-329D-30282749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062BB-E0BE-ACFB-5D41-8E920ABC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77C67-AE98-345E-3869-CC72609A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0B2A-DA60-F775-878B-2EC87F071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C1E4-7692-4AF2-880A-D916D02E45B3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330-A2EE-F51D-AE63-123E0E3D9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B763-351B-7575-082E-245C0630F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4DC4-8D93-41E0-AAFB-9C8F1E654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3CE9-99C2-68D3-57EE-3D99B058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093F8-2653-3AE3-D8CA-F135D6E70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21820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129-2AB5-C766-F4AC-CEE81D0F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Paint Usage</a:t>
            </a:r>
          </a:p>
        </p:txBody>
      </p:sp>
      <p:pic>
        <p:nvPicPr>
          <p:cNvPr id="5" name="Content Placeholder 4" descr="A diagram of a picture&#10;&#10;Description automatically generated">
            <a:extLst>
              <a:ext uri="{FF2B5EF4-FFF2-40B4-BE49-F238E27FC236}">
                <a16:creationId xmlns:a16="http://schemas.microsoft.com/office/drawing/2014/main" id="{BEDE3A52-C5B6-0B42-0460-3A41C8DC3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37" y="2057281"/>
            <a:ext cx="8969756" cy="4435594"/>
          </a:xfrm>
        </p:spPr>
      </p:pic>
    </p:spTree>
    <p:extLst>
      <p:ext uri="{BB962C8B-B14F-4D97-AF65-F5344CB8AC3E}">
        <p14:creationId xmlns:p14="http://schemas.microsoft.com/office/powerpoint/2010/main" val="15755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C2E4-C1B2-53A8-DF3E-236A11B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Class Diagram</a:t>
            </a:r>
          </a:p>
        </p:txBody>
      </p:sp>
      <p:pic>
        <p:nvPicPr>
          <p:cNvPr id="9" name="Content Placeholder 8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351CE6-A935-78D4-9E13-A2FA23AD3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6" y="1930530"/>
            <a:ext cx="8286747" cy="4802187"/>
          </a:xfrm>
        </p:spPr>
      </p:pic>
    </p:spTree>
    <p:extLst>
      <p:ext uri="{BB962C8B-B14F-4D97-AF65-F5344CB8AC3E}">
        <p14:creationId xmlns:p14="http://schemas.microsoft.com/office/powerpoint/2010/main" val="14802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D2AA-AD3B-EF6C-7668-F61A5CD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Tools Diagram</a:t>
            </a:r>
          </a:p>
        </p:txBody>
      </p:sp>
      <p:pic>
        <p:nvPicPr>
          <p:cNvPr id="5" name="Content Placeholder 4" descr="A diagram of a tool&#10;&#10;Description automatically generated">
            <a:extLst>
              <a:ext uri="{FF2B5EF4-FFF2-40B4-BE49-F238E27FC236}">
                <a16:creationId xmlns:a16="http://schemas.microsoft.com/office/drawing/2014/main" id="{79D71A6F-1CBC-F1C2-F78D-8BD6E3C9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32" y="1830986"/>
            <a:ext cx="8874745" cy="5027014"/>
          </a:xfrm>
        </p:spPr>
      </p:pic>
    </p:spTree>
    <p:extLst>
      <p:ext uri="{BB962C8B-B14F-4D97-AF65-F5344CB8AC3E}">
        <p14:creationId xmlns:p14="http://schemas.microsoft.com/office/powerpoint/2010/main" val="317198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F03-07B1-52EC-6E30-D7276D2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Color/Line Selection Diagram</a:t>
            </a:r>
          </a:p>
        </p:txBody>
      </p:sp>
      <p:pic>
        <p:nvPicPr>
          <p:cNvPr id="9" name="Content Placeholder 8" descr="A diagram of a system&#10;&#10;Description automatically generated">
            <a:extLst>
              <a:ext uri="{FF2B5EF4-FFF2-40B4-BE49-F238E27FC236}">
                <a16:creationId xmlns:a16="http://schemas.microsoft.com/office/drawing/2014/main" id="{25ED0697-5A0E-023E-2A1C-9C6C89CE7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6" y="1690688"/>
            <a:ext cx="10535268" cy="4690886"/>
          </a:xfrm>
        </p:spPr>
      </p:pic>
    </p:spTree>
    <p:extLst>
      <p:ext uri="{BB962C8B-B14F-4D97-AF65-F5344CB8AC3E}">
        <p14:creationId xmlns:p14="http://schemas.microsoft.com/office/powerpoint/2010/main" val="386034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UML Diagrams</vt:lpstr>
      <vt:lpstr>Basic Paint Usage</vt:lpstr>
      <vt:lpstr>Basic Class Diagram</vt:lpstr>
      <vt:lpstr>Selecting Tools Diagram</vt:lpstr>
      <vt:lpstr>Color/Line Selection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Ivan Ruiz</dc:creator>
  <cp:lastModifiedBy>Ivan Ruiz</cp:lastModifiedBy>
  <cp:revision>1</cp:revision>
  <dcterms:created xsi:type="dcterms:W3CDTF">2023-11-28T06:36:32Z</dcterms:created>
  <dcterms:modified xsi:type="dcterms:W3CDTF">2023-11-28T06:45:02Z</dcterms:modified>
</cp:coreProperties>
</file>