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6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79A5C-176D-480B-8131-C482AC944379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F286-F449-459A-9AE8-B6A5003030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68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19263-D7EF-483A-944B-ECA7CE48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0408B-9978-4509-A8E5-3A384BFF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30E98-D342-48F7-B98D-6C1DAC2B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688D7-D57B-4A75-A367-877F97C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55698-F72B-40A1-8F51-CBC4515A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90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BDF6E-D522-469C-9A36-671DC3FA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E3BC8-4B96-4FCC-B084-D5F3D330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8B89B-9D43-4B16-A5C7-C42B1FF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3EF98-EDF0-4AB0-BF0C-ECA9ABBA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4F7AA-6927-4F78-B53B-328FE2D3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10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20920-3572-4D59-AFED-0011DB2E4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8009D8-B785-4D72-8060-D203AD96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3B935-10A5-4234-80CD-E892FF56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BCD0A-DD19-42BA-AA44-0DF57FDA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BD19D-A425-4E9E-9091-E874FD23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5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9DA9-B136-41F7-9669-E57B5F43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3FA07-4ED0-4B31-B580-A7FDA9EC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5464C-C89A-48F6-9D0F-7AC0E3CA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72E63-94B5-44BC-875E-46F3B555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16E42-4135-49BD-9C57-DADC85A0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40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E9761-618D-43AA-B707-5DAFCA5A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4D6D80-59C4-40CF-A28F-F4723FB3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BBBC9-1CF6-40B3-8EB5-9080D1CE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19941-323C-444A-B041-EFFA1C13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AF271-8BDF-4069-9BD7-E2C5117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45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D3589-9E93-468C-B36D-E81CA7CF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306E1-2526-4B5A-BC2F-44EEF496E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00CC74-5A0F-4A3A-AF42-4E4953EC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958E9-3C84-4692-BA8D-32A6FDD9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1B3BC-F470-4E18-BF21-3151B09D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C2561-A05D-4C6A-97E8-A664E82F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4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88064-50F1-4184-93F4-B1E7CBC5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285F3-1267-4BED-B655-B36B06B7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40AE89-DB6F-4931-848B-23CF0B8C1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BEED4-2170-4CDF-9B26-A33728BA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95D8DE-36AD-43D6-8B41-29FCA9427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A16580-1FA4-4A9A-83B3-F404A5BB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580FA8-C3D3-4EDD-97FD-285730E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C4083C-34A5-422C-B016-66B69EC0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1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21EBC-8794-444C-88B8-AB941EFD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CAC8A2-DC05-4E30-9316-4B1B7B1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86A34D-CC71-4FC8-82CF-2D030C96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72D0F3-8185-45DB-8736-5872C987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92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1414BB-C267-4D78-83C4-63C042B0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0C3128-9C7C-4466-BA3A-D6FC0653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AB50CD-1656-4D87-AC5E-289FFE4A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5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3C04B-BE88-4084-9DAB-388B89B7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9B5CF-38B0-4A49-A752-EEC4A1EB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006D6C-BBE6-4610-A358-EAD4A6043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FA6F56-7583-4E7D-80C1-4DDFA114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468D7-D07A-40D9-BDB0-3924C698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A64058-8F4C-4993-979D-B6D592FF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3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FECDB-D3AD-4CCD-A2DA-96DCC724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B1BD42-F978-4EFE-B947-44B3E234A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C7D734-E15D-4118-BCAE-48E86A986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AE2AA-ACA1-42CF-ABB0-B4518425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F9437-846B-4F50-82A5-E7FFB027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2A1286-DB13-4889-9109-7E6102D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1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B28E7E-EA8C-43FB-B364-1BA35D46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1FFFFD-0AD0-4CBF-ACA8-2ED6BED8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3F96C7-E3BA-4050-AB3D-B936D5F31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498-7118-41A4-8DD4-80DF68068174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D1DC0-D22C-4D4C-9655-8CF57AC6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11377-4072-47D5-9CB5-FB385966B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3608-632A-4CF5-A722-D21C18B41E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23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Modelo cliente/servidor</a:t>
            </a:r>
            <a:endParaRPr lang="es-MX" sz="60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831960" y="4589640"/>
            <a:ext cx="10513440" cy="14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Modelo cliente-servidor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términos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servidor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refieren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roles que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realizan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endParaRPr lang="es-MX" sz="2800" b="0" strike="noStrike" spc="-1" dirty="0">
              <a:latin typeface="Arial"/>
            </a:endParaRPr>
          </a:p>
          <a:p>
            <a:pPr marL="515430" indent="-514350">
              <a:lnSpc>
                <a:spcPct val="9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inicia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comunicación</a:t>
            </a:r>
            <a:endParaRPr lang="en-US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endParaRPr lang="es-MX" sz="2800" b="0" strike="noStrike" spc="-1" dirty="0">
              <a:latin typeface="Arial"/>
            </a:endParaRPr>
          </a:p>
          <a:p>
            <a:pPr marL="515430" indent="-514350">
              <a:lnSpc>
                <a:spcPct val="9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servidor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espera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pasivamente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responde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la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llamada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del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endParaRPr lang="es-MX" sz="2800" b="0" strike="noStrike" spc="-1" dirty="0">
              <a:latin typeface="Arial"/>
            </a:endParaRPr>
          </a:p>
          <a:p>
            <a:pPr marL="515430" indent="-514350">
              <a:lnSpc>
                <a:spcPct val="90000"/>
              </a:lnSpc>
              <a:buClr>
                <a:srgbClr val="000000"/>
              </a:buClr>
              <a:buFont typeface="+mj-lt"/>
              <a:buAutoNum type="arabicPeriod" startAt="3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Juntos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conforman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normalmente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servidor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responde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enviando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recurso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solicitado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, o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devolviendo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resultado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 de la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tarea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solicitada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es-MX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Modelo cliente/servidor</a:t>
            </a:r>
            <a:endParaRPr lang="es-MX" sz="4400" b="0" strike="noStrike" spc="-1">
              <a:latin typeface="Arial"/>
            </a:endParaRPr>
          </a:p>
        </p:txBody>
      </p:sp>
      <p:pic>
        <p:nvPicPr>
          <p:cNvPr id="391" name="Picture 3"/>
          <p:cNvPicPr/>
          <p:nvPr/>
        </p:nvPicPr>
        <p:blipFill>
          <a:blip r:embed="rId2"/>
          <a:stretch/>
        </p:blipFill>
        <p:spPr>
          <a:xfrm>
            <a:off x="2135520" y="2709000"/>
            <a:ext cx="7975440" cy="2437920"/>
          </a:xfrm>
          <a:prstGeom prst="rect">
            <a:avLst/>
          </a:prstGeom>
          <a:ln>
            <a:noFill/>
          </a:ln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C27EDF4-DD8D-4E84-99D4-FA42068F85F2}"/>
              </a:ext>
            </a:extLst>
          </p:cNvPr>
          <p:cNvCxnSpPr/>
          <p:nvPr/>
        </p:nvCxnSpPr>
        <p:spPr>
          <a:xfrm>
            <a:off x="3512457" y="2569029"/>
            <a:ext cx="5167086" cy="0"/>
          </a:xfrm>
          <a:prstGeom prst="straightConnector1">
            <a:avLst/>
          </a:prstGeom>
          <a:ln w="127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EFD39F4-C34E-4EFD-849E-927322DC681F}"/>
              </a:ext>
            </a:extLst>
          </p:cNvPr>
          <p:cNvCxnSpPr/>
          <p:nvPr/>
        </p:nvCxnSpPr>
        <p:spPr>
          <a:xfrm flipH="1">
            <a:off x="3512457" y="5146920"/>
            <a:ext cx="5283200" cy="0"/>
          </a:xfrm>
          <a:prstGeom prst="straightConnector1">
            <a:avLst/>
          </a:prstGeom>
          <a:ln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504DC13-B971-40DA-A729-D3DCE533E8DB}"/>
              </a:ext>
            </a:extLst>
          </p:cNvPr>
          <p:cNvSpPr txBox="1"/>
          <p:nvPr/>
        </p:nvSpPr>
        <p:spPr>
          <a:xfrm>
            <a:off x="5820229" y="226422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Solicitud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3B1E63-F68F-44AF-A6DC-E7E914DE078B}"/>
              </a:ext>
            </a:extLst>
          </p:cNvPr>
          <p:cNvSpPr txBox="1"/>
          <p:nvPr/>
        </p:nvSpPr>
        <p:spPr>
          <a:xfrm>
            <a:off x="5820229" y="4839143"/>
            <a:ext cx="93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Respuesta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0218AB34-B001-40A2-B9F1-6A447CA306E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06366" y="437940"/>
            <a:ext cx="5324400" cy="5982120"/>
          </a:xfrm>
          <a:prstGeom prst="rect">
            <a:avLst/>
          </a:prstGeom>
          <a:ln>
            <a:noFill/>
          </a:ln>
        </p:spPr>
      </p:pic>
      <p:sp>
        <p:nvSpPr>
          <p:cNvPr id="39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Funcionamiento del cliente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838080" y="1825560"/>
            <a:ext cx="566432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9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 socket </a:t>
            </a: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endParaRPr lang="es-MX" sz="2000" b="0" strike="noStrike" spc="-1" dirty="0">
              <a:latin typeface="Arial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Establece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conexión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servidor</a:t>
            </a:r>
            <a:endParaRPr lang="es-MX" sz="2000" b="0" strike="noStrike" spc="-1" dirty="0">
              <a:latin typeface="Arial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comunica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enviando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y/o recibiendo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mensajes</a:t>
            </a:r>
            <a:endParaRPr lang="es-MX" sz="2000" b="0" strike="noStrike" spc="-1" dirty="0">
              <a:latin typeface="Arial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Cierra la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conexión</a:t>
            </a:r>
            <a:endParaRPr lang="es-MX" sz="2000" b="0" strike="noStrike" spc="-1" dirty="0">
              <a:latin typeface="Arial"/>
            </a:endParaRP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E232F7A3-789C-4D2B-901C-CC086303EDAA}"/>
              </a:ext>
            </a:extLst>
          </p:cNvPr>
          <p:cNvSpPr/>
          <p:nvPr/>
        </p:nvSpPr>
        <p:spPr>
          <a:xfrm>
            <a:off x="610366" y="1883616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BF4D6EA9-AFC1-4FC2-8C1C-6E9588EDD2B0}"/>
              </a:ext>
            </a:extLst>
          </p:cNvPr>
          <p:cNvSpPr/>
          <p:nvPr/>
        </p:nvSpPr>
        <p:spPr>
          <a:xfrm>
            <a:off x="10327679" y="2442416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692144BB-CB87-4C74-BD1A-7ED6EE432460}"/>
              </a:ext>
            </a:extLst>
          </p:cNvPr>
          <p:cNvSpPr/>
          <p:nvPr/>
        </p:nvSpPr>
        <p:spPr>
          <a:xfrm>
            <a:off x="617623" y="2410146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861C37F5-EF98-49C0-B23E-BAB63B9B4B01}"/>
              </a:ext>
            </a:extLst>
          </p:cNvPr>
          <p:cNvSpPr/>
          <p:nvPr/>
        </p:nvSpPr>
        <p:spPr>
          <a:xfrm>
            <a:off x="10327679" y="3157245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216540CC-9B7D-476B-8C44-90D6FAD06C20}"/>
              </a:ext>
            </a:extLst>
          </p:cNvPr>
          <p:cNvSpPr/>
          <p:nvPr/>
        </p:nvSpPr>
        <p:spPr>
          <a:xfrm>
            <a:off x="610366" y="2936676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202A4E-0202-405F-AABD-C56379912D5D}"/>
              </a:ext>
            </a:extLst>
          </p:cNvPr>
          <p:cNvSpPr/>
          <p:nvPr/>
        </p:nvSpPr>
        <p:spPr>
          <a:xfrm>
            <a:off x="10327679" y="4110786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EE1A91E6-AD1D-4B28-BA34-933C967B39AC}"/>
              </a:ext>
            </a:extLst>
          </p:cNvPr>
          <p:cNvSpPr/>
          <p:nvPr/>
        </p:nvSpPr>
        <p:spPr>
          <a:xfrm>
            <a:off x="10327679" y="4933696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A01AFE21-C4C7-4B33-A1E1-4ADA485FA573}"/>
              </a:ext>
            </a:extLst>
          </p:cNvPr>
          <p:cNvSpPr/>
          <p:nvPr/>
        </p:nvSpPr>
        <p:spPr>
          <a:xfrm>
            <a:off x="610366" y="3522182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262E12D9-337D-43E1-B87F-0F43FD987FE7}"/>
              </a:ext>
            </a:extLst>
          </p:cNvPr>
          <p:cNvSpPr/>
          <p:nvPr/>
        </p:nvSpPr>
        <p:spPr>
          <a:xfrm>
            <a:off x="10327679" y="5908673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4">
            <a:extLst>
              <a:ext uri="{FF2B5EF4-FFF2-40B4-BE49-F238E27FC236}">
                <a16:creationId xmlns:a16="http://schemas.microsoft.com/office/drawing/2014/main" id="{E7AA94C4-1B0E-4C09-BE9E-66336D93F2D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576456" y="437940"/>
            <a:ext cx="4454309" cy="5982120"/>
          </a:xfrm>
          <a:prstGeom prst="rect">
            <a:avLst/>
          </a:prstGeom>
          <a:ln>
            <a:noFill/>
          </a:ln>
        </p:spPr>
      </p:pic>
      <p:sp>
        <p:nvSpPr>
          <p:cNvPr id="39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Funcionamiento del servidor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533280" y="1854589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9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 socket y lo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asocia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un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puerto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local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determinado</a:t>
            </a: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Abre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Puerto 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espera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hasta que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alguien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conecte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2000" b="0" strike="noStrike" spc="-1" dirty="0">
              <a:latin typeface="Arial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080">
              <a:lnSpc>
                <a:spcPct val="9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Repite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forma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ininterrumpida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s-MX" sz="2000" b="0" strike="noStrike" spc="-1" dirty="0">
              <a:latin typeface="Arial"/>
            </a:endParaRPr>
          </a:p>
          <a:p>
            <a:pPr marL="242280" lvl="1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42280" lvl="1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Acepta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cada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nueva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conexión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al socket</a:t>
            </a:r>
            <a:endParaRPr lang="es-MX" sz="2000" b="0" strike="noStrike" spc="-1" dirty="0">
              <a:latin typeface="Arial"/>
            </a:endParaRPr>
          </a:p>
          <a:p>
            <a:pPr marL="242280" lvl="1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comunica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enviando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recibiendo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mensajes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es-MX" sz="2000" b="0" strike="noStrike" spc="-1" dirty="0">
              <a:latin typeface="Arial"/>
            </a:endParaRPr>
          </a:p>
          <a:p>
            <a:pPr marL="242280" lvl="1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Cierra la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conexión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cada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es-MX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400" b="0" strike="noStrike" spc="-1" dirty="0">
              <a:latin typeface="Arial"/>
            </a:endParaRP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C04DBEAA-C232-467D-B897-B9F950B4FA5B}"/>
              </a:ext>
            </a:extLst>
          </p:cNvPr>
          <p:cNvSpPr/>
          <p:nvPr/>
        </p:nvSpPr>
        <p:spPr>
          <a:xfrm>
            <a:off x="320080" y="1912645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4D5C1BFE-D70B-456C-A3C0-B19855DC26BB}"/>
              </a:ext>
            </a:extLst>
          </p:cNvPr>
          <p:cNvSpPr/>
          <p:nvPr/>
        </p:nvSpPr>
        <p:spPr>
          <a:xfrm>
            <a:off x="312821" y="2468202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9426DC2A-B901-461F-B053-385AB14CF3DA}"/>
              </a:ext>
            </a:extLst>
          </p:cNvPr>
          <p:cNvSpPr/>
          <p:nvPr/>
        </p:nvSpPr>
        <p:spPr>
          <a:xfrm>
            <a:off x="312821" y="3602664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0ED9E3B6-FD55-4A4E-95DD-1F15A46CF64B}"/>
              </a:ext>
            </a:extLst>
          </p:cNvPr>
          <p:cNvSpPr/>
          <p:nvPr/>
        </p:nvSpPr>
        <p:spPr>
          <a:xfrm>
            <a:off x="320080" y="3934825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A53F6E23-049E-492D-8B32-57BF9A2FED36}"/>
              </a:ext>
            </a:extLst>
          </p:cNvPr>
          <p:cNvSpPr/>
          <p:nvPr/>
        </p:nvSpPr>
        <p:spPr>
          <a:xfrm>
            <a:off x="328590" y="4266986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714C66CF-68DC-4145-AE72-2579E2A182FB}"/>
              </a:ext>
            </a:extLst>
          </p:cNvPr>
          <p:cNvSpPr/>
          <p:nvPr/>
        </p:nvSpPr>
        <p:spPr>
          <a:xfrm>
            <a:off x="7594474" y="779977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07E4969A-B48F-49EB-98C5-EB899F71F1C2}"/>
              </a:ext>
            </a:extLst>
          </p:cNvPr>
          <p:cNvSpPr/>
          <p:nvPr/>
        </p:nvSpPr>
        <p:spPr>
          <a:xfrm>
            <a:off x="7597977" y="2370069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4FB3E75B-1542-44B8-90A9-02A4349F8757}"/>
              </a:ext>
            </a:extLst>
          </p:cNvPr>
          <p:cNvSpPr/>
          <p:nvPr/>
        </p:nvSpPr>
        <p:spPr>
          <a:xfrm>
            <a:off x="7601728" y="3208620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E7E5792E-193D-4DC0-AFD9-8779C976E787}"/>
              </a:ext>
            </a:extLst>
          </p:cNvPr>
          <p:cNvSpPr/>
          <p:nvPr/>
        </p:nvSpPr>
        <p:spPr>
          <a:xfrm>
            <a:off x="7527665" y="4286909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4FC0B0A4-4CBE-4FA6-AB3F-02E63C663BED}"/>
              </a:ext>
            </a:extLst>
          </p:cNvPr>
          <p:cNvSpPr/>
          <p:nvPr/>
        </p:nvSpPr>
        <p:spPr>
          <a:xfrm>
            <a:off x="7527665" y="5957006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679FBF64-55CD-40D7-8BBF-D74A77B84702}"/>
              </a:ext>
            </a:extLst>
          </p:cNvPr>
          <p:cNvSpPr/>
          <p:nvPr/>
        </p:nvSpPr>
        <p:spPr>
          <a:xfrm>
            <a:off x="7594474" y="1575023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9D535EA7-42A7-4D2A-82C7-5D4B68C77CF0}"/>
              </a:ext>
            </a:extLst>
          </p:cNvPr>
          <p:cNvSpPr/>
          <p:nvPr/>
        </p:nvSpPr>
        <p:spPr>
          <a:xfrm>
            <a:off x="7527665" y="5121957"/>
            <a:ext cx="213200" cy="24674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981080" y="274680"/>
            <a:ext cx="3392640" cy="27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Diagrama de flujo</a:t>
            </a:r>
            <a:endParaRPr lang="es-MX" sz="4400" b="0" strike="noStrike" spc="-1">
              <a:latin typeface="Arial"/>
            </a:endParaRPr>
          </a:p>
        </p:txBody>
      </p:sp>
      <p:pic>
        <p:nvPicPr>
          <p:cNvPr id="397" name="Imagen 4"/>
          <p:cNvPicPr/>
          <p:nvPr/>
        </p:nvPicPr>
        <p:blipFill>
          <a:blip r:embed="rId2"/>
          <a:stretch/>
        </p:blipFill>
        <p:spPr>
          <a:xfrm>
            <a:off x="5298480" y="487440"/>
            <a:ext cx="5324400" cy="598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163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Axel Moreno</dc:creator>
  <cp:lastModifiedBy>Axel Moreno</cp:lastModifiedBy>
  <cp:revision>4</cp:revision>
  <dcterms:created xsi:type="dcterms:W3CDTF">2022-04-22T19:26:05Z</dcterms:created>
  <dcterms:modified xsi:type="dcterms:W3CDTF">2022-04-22T20:55:48Z</dcterms:modified>
</cp:coreProperties>
</file>