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6" r:id="rId12"/>
    <p:sldId id="267" r:id="rId13"/>
    <p:sldId id="274" r:id="rId14"/>
    <p:sldId id="272" r:id="rId15"/>
    <p:sldId id="268" r:id="rId16"/>
    <p:sldId id="269" r:id="rId17"/>
    <p:sldId id="273" r:id="rId18"/>
    <p:sldId id="270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A56EA-497D-4E93-B8F0-04555AB18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E44002-49E4-4297-8D5C-850BAB2DA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D2F5C5-B85C-4E55-9FC9-985C50A5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EADF13-A316-48D3-83CB-C655629A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3039E7-FB6B-461F-BB13-F6F57568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818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88E35-4FF1-4FB8-8642-AD0C47CD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65FCF7-E31E-4E2A-828A-978E40CF2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95FAEF-A6E9-4633-8F2E-BFA53E11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EDFB3-6766-41CB-850D-178CBD98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6DE3B3-1513-4044-93E1-993E3667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817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39D044-A2BA-4E55-ADFB-BA6F0D8F3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1EF79D-8A12-49CE-84F5-C1149D5DC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2AE2A8-62C9-46A3-8ABA-ACE37F94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5337F2-94A9-48DC-9E5C-7E4DDE82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2FD2D5-5E21-45FD-BD4D-8ACEF668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68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0A44F-CF5D-47DF-A616-BD673A43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90EB8E-FC32-41BB-AC7E-AF3577FDE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DEE0FF-1DB4-45E1-A979-E45F986B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379532-0AF4-450C-B4DC-B1A0CF3A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4CD6F6-A572-4D47-B6E3-3141E3D1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68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0EA7D-EC09-4B8D-8BD4-C0E06659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2324DB-C8A4-45D8-871A-E054F2996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942F43-1C02-4138-8BC5-B62FB78F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6FBA0A-A1B5-4631-A101-7D1CDFC4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98DC66-E94D-4587-AD8B-CB101F00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477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2722F-B0F8-4AF6-B9D1-049174E7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43F00C-58C9-46FE-B6A4-4D4C2282A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BC39CB-9581-4953-A60F-5CAD122E0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0C43C8-8ECF-40D0-9A01-5E283B17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5540E0-53F2-4C68-9683-27497F15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F3D344-B4D8-4B38-9C72-520AD0C4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552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4973D-F8D4-4D27-BBFC-B6EBD361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ED6E9E-CC10-4D75-93E5-85DA503CE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8F86FB-F280-409A-B849-884A636D7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9AF8FE-8F05-4BCB-B737-53B9EA2A4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43F23A-C78A-45BB-912D-F92B340EF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F046E9-2079-4C48-B164-39EF7913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505F3F-4B6D-47C4-9139-806BB6B0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101B6C-932B-45FC-A42B-EC97C46A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897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B2513-A6E9-4FD4-972E-4A5BB3FB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8BB856-776F-468D-8413-B993E9F6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875170-4974-4A39-9721-54D28C3A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3AF1C0-3E9E-45D2-A7D6-C1967C25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929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ACDE6A-6033-4530-917B-5724F841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77FC49-18CF-4126-841A-88185F47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A0D6D4-CB8F-45BB-998D-A193D1CE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16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544D9-C34C-40DA-BD21-B1C9D287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6B1615-2EC8-4411-BF01-0F3DD3C9F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D710A3-4AFE-402C-9103-5DE3C0BF8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C6E10E-CDFC-4E5E-B8D3-4D000560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6EEBF4-A8C2-47E7-B822-247D83D4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ADD45F-7420-4F20-AC87-171501D2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857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6C7EC-1FF1-4F6D-A4E7-3D154E61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EA6835-3FE0-47B9-9BDC-B5C50498E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CFD497-AB8F-4323-A9C4-5976412A1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1966E9-D9DB-4A03-BA32-0697D13D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361BE1-1932-4042-83A4-C3F6D0F0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EB13E7-341D-4C9F-AE1D-B740DCA4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018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B0A8856-2FF1-4E11-AE78-1EB46A6E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AF9D0F-61DA-4CB0-9D9D-11A1A2EFE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6FE3E7-C79D-4E40-8008-A2FF749D9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5F76E-CE09-4645-9427-130AC89CA13D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6C0F37-386B-45A0-A86B-7E939D968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1BF8E4-EB94-4036-8754-4E9FD3DDC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46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a_Delevingn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.wiktionary.org/wiki/pantalon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5226C71-C9C3-46F3-9646-528033F36954}"/>
              </a:ext>
            </a:extLst>
          </p:cNvPr>
          <p:cNvSpPr txBox="1"/>
          <p:nvPr/>
        </p:nvSpPr>
        <p:spPr>
          <a:xfrm>
            <a:off x="554509" y="674022"/>
            <a:ext cx="52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/>
          </a:p>
          <a:p>
            <a:pPr marL="285750" indent="-285750">
              <a:buFontTx/>
              <a:buChar char="-"/>
            </a:pPr>
            <a:r>
              <a:rPr lang="es-PE" dirty="0"/>
              <a:t> 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A58D0DC-2B06-46AD-82CD-089F4A4EC182}"/>
              </a:ext>
            </a:extLst>
          </p:cNvPr>
          <p:cNvSpPr txBox="1"/>
          <p:nvPr/>
        </p:nvSpPr>
        <p:spPr>
          <a:xfrm>
            <a:off x="4850296" y="627855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Modelo del Negocio </a:t>
            </a:r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5D36B74-1833-4476-B8F7-61A4F5C86820}"/>
              </a:ext>
            </a:extLst>
          </p:cNvPr>
          <p:cNvSpPr/>
          <p:nvPr/>
        </p:nvSpPr>
        <p:spPr>
          <a:xfrm>
            <a:off x="1080615" y="1616765"/>
            <a:ext cx="1342542" cy="92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Cliente 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D1A04C0-7C08-4328-AF24-3F4F7C8CCE14}"/>
              </a:ext>
            </a:extLst>
          </p:cNvPr>
          <p:cNvSpPr/>
          <p:nvPr/>
        </p:nvSpPr>
        <p:spPr>
          <a:xfrm>
            <a:off x="3498573" y="1320353"/>
            <a:ext cx="2888975" cy="188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Tienda de Ropa en Línea </a:t>
            </a:r>
          </a:p>
          <a:p>
            <a:pPr algn="ctr"/>
            <a:r>
              <a:rPr lang="es-PE" dirty="0"/>
              <a:t>Con Catalogo de Ropa </a:t>
            </a:r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EE30AC4-F8F2-4738-B507-E386473F497E}"/>
              </a:ext>
            </a:extLst>
          </p:cNvPr>
          <p:cNvCxnSpPr>
            <a:cxnSpLocks/>
          </p:cNvCxnSpPr>
          <p:nvPr/>
        </p:nvCxnSpPr>
        <p:spPr>
          <a:xfrm flipV="1">
            <a:off x="5833602" y="1449544"/>
            <a:ext cx="1411356" cy="31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B1068C2-C8CF-45B1-9B86-F52020E7615F}"/>
              </a:ext>
            </a:extLst>
          </p:cNvPr>
          <p:cNvSpPr txBox="1"/>
          <p:nvPr/>
        </p:nvSpPr>
        <p:spPr>
          <a:xfrm>
            <a:off x="9130748" y="812521"/>
            <a:ext cx="272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Conocenos</a:t>
            </a:r>
            <a:r>
              <a:rPr lang="es-PE" dirty="0"/>
              <a:t> Quienes Somos 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6841D7-C69C-4542-B358-836D3D9635CD}"/>
              </a:ext>
            </a:extLst>
          </p:cNvPr>
          <p:cNvSpPr txBox="1"/>
          <p:nvPr/>
        </p:nvSpPr>
        <p:spPr>
          <a:xfrm>
            <a:off x="9130748" y="1282325"/>
            <a:ext cx="2729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Nuestros Productos(Catalogo )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43CD305-CF29-4105-89DC-E74A5D033CD5}"/>
              </a:ext>
            </a:extLst>
          </p:cNvPr>
          <p:cNvSpPr txBox="1"/>
          <p:nvPr/>
        </p:nvSpPr>
        <p:spPr>
          <a:xfrm>
            <a:off x="9130748" y="1941908"/>
            <a:ext cx="2729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Clientes (Ver nuestros Pedidos)Pendientes </a:t>
            </a:r>
          </a:p>
          <a:p>
            <a:r>
              <a:rPr lang="es-PE" dirty="0"/>
              <a:t>Lo que ha comprado </a:t>
            </a:r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63F0B6-A9B8-4F91-99DF-40DEFAC061F3}"/>
              </a:ext>
            </a:extLst>
          </p:cNvPr>
          <p:cNvSpPr/>
          <p:nvPr/>
        </p:nvSpPr>
        <p:spPr>
          <a:xfrm>
            <a:off x="7458982" y="858688"/>
            <a:ext cx="1346524" cy="7580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Inicio </a:t>
            </a:r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2AF00FA-2CD5-493A-82A6-D408CC7F89DB}"/>
              </a:ext>
            </a:extLst>
          </p:cNvPr>
          <p:cNvSpPr/>
          <p:nvPr/>
        </p:nvSpPr>
        <p:spPr>
          <a:xfrm>
            <a:off x="8805506" y="6157226"/>
            <a:ext cx="2074529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/>
              <a:t>Paginas de Presentación Estáticas </a:t>
            </a:r>
            <a:endParaRPr lang="es-ES" sz="10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47D7C1D-5A31-4744-99BB-42B8590FB76A}"/>
              </a:ext>
            </a:extLst>
          </p:cNvPr>
          <p:cNvSpPr/>
          <p:nvPr/>
        </p:nvSpPr>
        <p:spPr>
          <a:xfrm>
            <a:off x="7458982" y="1761435"/>
            <a:ext cx="1346524" cy="7580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Nosotros </a:t>
            </a:r>
            <a:endParaRPr lang="es-ES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6CF620D-D31C-41A5-9380-B4587FC43E87}"/>
              </a:ext>
            </a:extLst>
          </p:cNvPr>
          <p:cNvCxnSpPr/>
          <p:nvPr/>
        </p:nvCxnSpPr>
        <p:spPr>
          <a:xfrm>
            <a:off x="2180591" y="2140473"/>
            <a:ext cx="131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7539601D-28E6-4CD2-9328-BBAFF2F73FEE}"/>
              </a:ext>
            </a:extLst>
          </p:cNvPr>
          <p:cNvCxnSpPr>
            <a:cxnSpLocks/>
          </p:cNvCxnSpPr>
          <p:nvPr/>
        </p:nvCxnSpPr>
        <p:spPr>
          <a:xfrm>
            <a:off x="5959971" y="2107808"/>
            <a:ext cx="1336390" cy="3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9B29FD1-F193-4793-8475-97E157956FBA}"/>
              </a:ext>
            </a:extLst>
          </p:cNvPr>
          <p:cNvSpPr/>
          <p:nvPr/>
        </p:nvSpPr>
        <p:spPr>
          <a:xfrm>
            <a:off x="8805506" y="5728986"/>
            <a:ext cx="207452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/>
              <a:t>Paginas con </a:t>
            </a:r>
            <a:r>
              <a:rPr lang="es-PE" sz="1000" dirty="0" err="1"/>
              <a:t>React</a:t>
            </a:r>
            <a:r>
              <a:rPr lang="es-PE" sz="1000" dirty="0"/>
              <a:t> </a:t>
            </a:r>
            <a:endParaRPr lang="es-ES" sz="100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EFDC637-E403-4008-AAEF-02E5513CF956}"/>
              </a:ext>
            </a:extLst>
          </p:cNvPr>
          <p:cNvSpPr/>
          <p:nvPr/>
        </p:nvSpPr>
        <p:spPr>
          <a:xfrm>
            <a:off x="7458982" y="2735285"/>
            <a:ext cx="1346524" cy="693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Catalogo</a:t>
            </a:r>
            <a:endParaRPr lang="es-ES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B710C37-732E-444F-AB4C-E801785C803D}"/>
              </a:ext>
            </a:extLst>
          </p:cNvPr>
          <p:cNvCxnSpPr>
            <a:cxnSpLocks/>
          </p:cNvCxnSpPr>
          <p:nvPr/>
        </p:nvCxnSpPr>
        <p:spPr>
          <a:xfrm>
            <a:off x="5952769" y="2490955"/>
            <a:ext cx="1315805" cy="36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13B4075-1A49-4C5C-B4FB-14259D9F4D31}"/>
              </a:ext>
            </a:extLst>
          </p:cNvPr>
          <p:cNvSpPr/>
          <p:nvPr/>
        </p:nvSpPr>
        <p:spPr>
          <a:xfrm>
            <a:off x="3344181" y="3993463"/>
            <a:ext cx="3636826" cy="776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Login</a:t>
            </a:r>
            <a:r>
              <a:rPr lang="es-PE" dirty="0"/>
              <a:t> (Administradores del sistema )</a:t>
            </a:r>
            <a:endParaRPr lang="es-E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48AD44E-4BA5-4AF9-9627-8F4A2BB449A6}"/>
              </a:ext>
            </a:extLst>
          </p:cNvPr>
          <p:cNvSpPr/>
          <p:nvPr/>
        </p:nvSpPr>
        <p:spPr>
          <a:xfrm>
            <a:off x="3344181" y="4952223"/>
            <a:ext cx="3636826" cy="776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Login</a:t>
            </a:r>
            <a:r>
              <a:rPr lang="es-PE" dirty="0"/>
              <a:t> (Clientes 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962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B0E9AE9-FAE4-4FAF-B7D1-7F02268FCFD6}"/>
              </a:ext>
            </a:extLst>
          </p:cNvPr>
          <p:cNvSpPr txBox="1"/>
          <p:nvPr/>
        </p:nvSpPr>
        <p:spPr>
          <a:xfrm>
            <a:off x="720048" y="1177231"/>
            <a:ext cx="2063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Modifica mis datos  </a:t>
            </a:r>
          </a:p>
          <a:p>
            <a:endParaRPr lang="es-PE" dirty="0"/>
          </a:p>
          <a:p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45E08ED-5B0A-45A6-9289-8B9A4C76555D}"/>
              </a:ext>
            </a:extLst>
          </p:cNvPr>
          <p:cNvSpPr/>
          <p:nvPr/>
        </p:nvSpPr>
        <p:spPr>
          <a:xfrm>
            <a:off x="2205318" y="1801907"/>
            <a:ext cx="3397623" cy="3738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978CC02-18F9-4A36-8921-B72CA799101C}"/>
              </a:ext>
            </a:extLst>
          </p:cNvPr>
          <p:cNvSpPr txBox="1"/>
          <p:nvPr/>
        </p:nvSpPr>
        <p:spPr>
          <a:xfrm>
            <a:off x="2348753" y="2250141"/>
            <a:ext cx="21762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Nombre </a:t>
            </a:r>
          </a:p>
          <a:p>
            <a:r>
              <a:rPr lang="es-PE" dirty="0"/>
              <a:t>Apellido Paterno </a:t>
            </a:r>
          </a:p>
          <a:p>
            <a:r>
              <a:rPr lang="es-PE" dirty="0"/>
              <a:t>Apellido Materno </a:t>
            </a:r>
          </a:p>
          <a:p>
            <a:r>
              <a:rPr lang="es-PE" dirty="0" err="1"/>
              <a:t>Direccion</a:t>
            </a:r>
            <a:r>
              <a:rPr lang="es-PE" dirty="0"/>
              <a:t> </a:t>
            </a:r>
          </a:p>
          <a:p>
            <a:r>
              <a:rPr lang="es-PE" dirty="0"/>
              <a:t>Foto </a:t>
            </a:r>
          </a:p>
          <a:p>
            <a:r>
              <a:rPr lang="es-PE" dirty="0" err="1"/>
              <a:t>Telefono</a:t>
            </a:r>
            <a:r>
              <a:rPr lang="es-PE" dirty="0"/>
              <a:t> de Contacto</a:t>
            </a:r>
            <a:endParaRPr lang="es-E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A86CC06-95FC-4AFC-9F1C-953EC1746B20}"/>
              </a:ext>
            </a:extLst>
          </p:cNvPr>
          <p:cNvSpPr/>
          <p:nvPr/>
        </p:nvSpPr>
        <p:spPr>
          <a:xfrm>
            <a:off x="3467197" y="4543790"/>
            <a:ext cx="1084688" cy="40673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Guardar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785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44A0F12-427B-401C-B2A0-7BE1EA3682EF}"/>
              </a:ext>
            </a:extLst>
          </p:cNvPr>
          <p:cNvSpPr txBox="1"/>
          <p:nvPr/>
        </p:nvSpPr>
        <p:spPr>
          <a:xfrm>
            <a:off x="953085" y="112446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Menú Administrador 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36EC889-50E5-447C-83AB-5399102A6643}"/>
              </a:ext>
            </a:extLst>
          </p:cNvPr>
          <p:cNvGrpSpPr/>
          <p:nvPr/>
        </p:nvGrpSpPr>
        <p:grpSpPr>
          <a:xfrm>
            <a:off x="953085" y="1742432"/>
            <a:ext cx="9439835" cy="4537786"/>
            <a:chOff x="726141" y="1049040"/>
            <a:chExt cx="9439835" cy="4537786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44DC8DB8-A17C-4DE4-9FF1-5221E5C3CF04}"/>
                </a:ext>
              </a:extLst>
            </p:cNvPr>
            <p:cNvGrpSpPr/>
            <p:nvPr/>
          </p:nvGrpSpPr>
          <p:grpSpPr>
            <a:xfrm>
              <a:off x="726141" y="1049040"/>
              <a:ext cx="9439835" cy="4537786"/>
              <a:chOff x="726141" y="1160107"/>
              <a:chExt cx="9439835" cy="4537786"/>
            </a:xfrm>
          </p:grpSpPr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E2E5333A-C783-4E7E-9591-5DB7AA304E5E}"/>
                  </a:ext>
                </a:extLst>
              </p:cNvPr>
              <p:cNvSpPr/>
              <p:nvPr/>
            </p:nvSpPr>
            <p:spPr>
              <a:xfrm>
                <a:off x="726141" y="1160107"/>
                <a:ext cx="9439835" cy="45377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FA0810B-1210-440E-9773-65B26B317878}"/>
                  </a:ext>
                </a:extLst>
              </p:cNvPr>
              <p:cNvSpPr/>
              <p:nvPr/>
            </p:nvSpPr>
            <p:spPr>
              <a:xfrm>
                <a:off x="1246094" y="1676400"/>
                <a:ext cx="8507506" cy="3505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200" dirty="0"/>
              </a:p>
            </p:txBody>
          </p:sp>
        </p:grp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9B6D3664-9726-4AD3-B947-2308FC680D80}"/>
                </a:ext>
              </a:extLst>
            </p:cNvPr>
            <p:cNvSpPr txBox="1"/>
            <p:nvPr/>
          </p:nvSpPr>
          <p:spPr>
            <a:xfrm>
              <a:off x="1272983" y="1828800"/>
              <a:ext cx="1252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err="1"/>
                <a:t>Nro</a:t>
              </a:r>
              <a:r>
                <a:rPr lang="es-PE" dirty="0"/>
                <a:t> Pedido</a:t>
              </a:r>
              <a:endParaRPr lang="es-ES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E71C692B-A868-45A9-A8AB-A0F81F1A5F5B}"/>
                </a:ext>
              </a:extLst>
            </p:cNvPr>
            <p:cNvSpPr txBox="1"/>
            <p:nvPr/>
          </p:nvSpPr>
          <p:spPr>
            <a:xfrm>
              <a:off x="2707337" y="1828800"/>
              <a:ext cx="1353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Cliente </a:t>
              </a:r>
              <a:endParaRPr lang="es-ES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8C5AE62B-A741-4605-8DAA-163F8F688E5C}"/>
                </a:ext>
              </a:extLst>
            </p:cNvPr>
            <p:cNvSpPr txBox="1"/>
            <p:nvPr/>
          </p:nvSpPr>
          <p:spPr>
            <a:xfrm>
              <a:off x="4374774" y="1828800"/>
              <a:ext cx="1353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Fecha  </a:t>
              </a:r>
              <a:endParaRPr lang="es-ES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E3D63444-6400-4EB5-8536-B26B9C40D8F5}"/>
                </a:ext>
              </a:extLst>
            </p:cNvPr>
            <p:cNvSpPr txBox="1"/>
            <p:nvPr/>
          </p:nvSpPr>
          <p:spPr>
            <a:xfrm>
              <a:off x="5755337" y="1828800"/>
              <a:ext cx="1828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Fecha de Entrega</a:t>
              </a:r>
              <a:endParaRPr lang="es-ES" dirty="0"/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AA52093-59C7-4195-AAE6-9A11FB06FF08}"/>
              </a:ext>
            </a:extLst>
          </p:cNvPr>
          <p:cNvSpPr txBox="1"/>
          <p:nvPr/>
        </p:nvSpPr>
        <p:spPr>
          <a:xfrm>
            <a:off x="1564959" y="2945581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3838787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A43A96C-078E-4750-9BFA-72FE0686F1AD}"/>
              </a:ext>
            </a:extLst>
          </p:cNvPr>
          <p:cNvSpPr txBox="1"/>
          <p:nvPr/>
        </p:nvSpPr>
        <p:spPr>
          <a:xfrm>
            <a:off x="2779638" y="2980863"/>
            <a:ext cx="166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Luis Ramos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BBB2531-5DA7-4E07-8F74-6A34195210FA}"/>
              </a:ext>
            </a:extLst>
          </p:cNvPr>
          <p:cNvSpPr txBox="1"/>
          <p:nvPr/>
        </p:nvSpPr>
        <p:spPr>
          <a:xfrm>
            <a:off x="4606200" y="2988203"/>
            <a:ext cx="148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01/03/2021 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724E837-2DC5-46C2-BB61-0BBEB092D2AC}"/>
              </a:ext>
            </a:extLst>
          </p:cNvPr>
          <p:cNvSpPr txBox="1"/>
          <p:nvPr/>
        </p:nvSpPr>
        <p:spPr>
          <a:xfrm>
            <a:off x="6181746" y="2980863"/>
            <a:ext cx="142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06/03/2021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D88837F-0375-4086-B0B7-ABAF2A3B33C5}"/>
              </a:ext>
            </a:extLst>
          </p:cNvPr>
          <p:cNvSpPr txBox="1"/>
          <p:nvPr/>
        </p:nvSpPr>
        <p:spPr>
          <a:xfrm>
            <a:off x="7713033" y="2522193"/>
            <a:ext cx="133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Estado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E701990-2ACA-400A-AC06-45F834E5F14A}"/>
              </a:ext>
            </a:extLst>
          </p:cNvPr>
          <p:cNvSpPr txBox="1"/>
          <p:nvPr/>
        </p:nvSpPr>
        <p:spPr>
          <a:xfrm>
            <a:off x="1199609" y="1815913"/>
            <a:ext cx="147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chemeClr val="bg1"/>
                </a:solidFill>
              </a:rPr>
              <a:t>Despachos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F65CFE6-B389-4362-B3CD-4FA1D045B46F}"/>
              </a:ext>
            </a:extLst>
          </p:cNvPr>
          <p:cNvSpPr txBox="1"/>
          <p:nvPr/>
        </p:nvSpPr>
        <p:spPr>
          <a:xfrm>
            <a:off x="8520417" y="1852653"/>
            <a:ext cx="164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Maria</a:t>
            </a:r>
            <a:r>
              <a:rPr lang="es-PE" dirty="0"/>
              <a:t> </a:t>
            </a:r>
            <a:r>
              <a:rPr lang="es-PE" dirty="0" err="1"/>
              <a:t>tomasa</a:t>
            </a:r>
            <a:r>
              <a:rPr lang="es-PE" dirty="0"/>
              <a:t>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75634A4-2660-4B8B-9D02-4CDC4784B36A}"/>
              </a:ext>
            </a:extLst>
          </p:cNvPr>
          <p:cNvSpPr txBox="1"/>
          <p:nvPr/>
        </p:nvSpPr>
        <p:spPr>
          <a:xfrm>
            <a:off x="7571980" y="1833851"/>
            <a:ext cx="88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Foto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2C7F710-0A27-4D18-ADDC-4399954F4259}"/>
              </a:ext>
            </a:extLst>
          </p:cNvPr>
          <p:cNvSpPr txBox="1"/>
          <p:nvPr/>
        </p:nvSpPr>
        <p:spPr>
          <a:xfrm>
            <a:off x="7692223" y="2976202"/>
            <a:ext cx="134582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En Proceso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128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7BFB192-2839-4154-9DAA-064AA3FF3BD9}"/>
              </a:ext>
            </a:extLst>
          </p:cNvPr>
          <p:cNvSpPr txBox="1"/>
          <p:nvPr/>
        </p:nvSpPr>
        <p:spPr>
          <a:xfrm>
            <a:off x="967360" y="857266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Inventarios (movimientos)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5C1A6CC4-2ED5-40EA-97E2-40A3BCEFF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11675"/>
              </p:ext>
            </p:extLst>
          </p:nvPr>
        </p:nvGraphicFramePr>
        <p:xfrm>
          <a:off x="981221" y="214505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401127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920042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77208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65834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Producto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Descripcion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Stock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Almacen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55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152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Dkjhdjhskjh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Tienda gamarra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93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155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Woiowioieo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Tienda los olivos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279435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F028F56F-ADAF-4E75-B6C8-22431936AC15}"/>
              </a:ext>
            </a:extLst>
          </p:cNvPr>
          <p:cNvSpPr txBox="1"/>
          <p:nvPr/>
        </p:nvSpPr>
        <p:spPr>
          <a:xfrm>
            <a:off x="2039057" y="1409639"/>
            <a:ext cx="946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DKJ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A098CD1-B047-474E-8809-42AEC1CD7F36}"/>
              </a:ext>
            </a:extLst>
          </p:cNvPr>
          <p:cNvSpPr/>
          <p:nvPr/>
        </p:nvSpPr>
        <p:spPr>
          <a:xfrm>
            <a:off x="6571130" y="3429000"/>
            <a:ext cx="2429436" cy="4930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Registrar Compras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87B0C5-E531-435E-A723-99F05D168CE0}"/>
              </a:ext>
            </a:extLst>
          </p:cNvPr>
          <p:cNvSpPr txBox="1"/>
          <p:nvPr/>
        </p:nvSpPr>
        <p:spPr>
          <a:xfrm>
            <a:off x="967360" y="1412888"/>
            <a:ext cx="946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Buscar : 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9BDCE81-69E2-4CAF-81FD-BA194DAC3B1A}"/>
              </a:ext>
            </a:extLst>
          </p:cNvPr>
          <p:cNvSpPr/>
          <p:nvPr/>
        </p:nvSpPr>
        <p:spPr>
          <a:xfrm>
            <a:off x="9249015" y="2534374"/>
            <a:ext cx="1798430" cy="3338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Ver </a:t>
            </a:r>
            <a:r>
              <a:rPr lang="es-PE" dirty="0" err="1"/>
              <a:t>kardex</a:t>
            </a:r>
            <a:endParaRPr lang="es-PE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6A0334C-4841-4D19-B5EC-E37AF1E30749}"/>
              </a:ext>
            </a:extLst>
          </p:cNvPr>
          <p:cNvSpPr/>
          <p:nvPr/>
        </p:nvSpPr>
        <p:spPr>
          <a:xfrm>
            <a:off x="9249015" y="2923695"/>
            <a:ext cx="1798430" cy="3338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Ver </a:t>
            </a:r>
            <a:r>
              <a:rPr lang="es-PE" dirty="0" err="1"/>
              <a:t>kardex</a:t>
            </a:r>
            <a:endParaRPr lang="es-PE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D748E114-519F-4DBA-A049-507059EA7E98}"/>
              </a:ext>
            </a:extLst>
          </p:cNvPr>
          <p:cNvSpPr/>
          <p:nvPr/>
        </p:nvSpPr>
        <p:spPr>
          <a:xfrm>
            <a:off x="9405258" y="3429000"/>
            <a:ext cx="1268963" cy="11756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187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0EDCDFC2-AD94-49B3-92FF-3025DA3F94A2}"/>
              </a:ext>
            </a:extLst>
          </p:cNvPr>
          <p:cNvSpPr/>
          <p:nvPr/>
        </p:nvSpPr>
        <p:spPr>
          <a:xfrm>
            <a:off x="2500510" y="284907"/>
            <a:ext cx="3312461" cy="314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E477E73-299C-4E54-8E6B-87CF0E916128}"/>
              </a:ext>
            </a:extLst>
          </p:cNvPr>
          <p:cNvSpPr txBox="1"/>
          <p:nvPr/>
        </p:nvSpPr>
        <p:spPr>
          <a:xfrm>
            <a:off x="2705101" y="1243356"/>
            <a:ext cx="203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Código Producto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D1628FC7-C218-4377-8B9F-DD07A3760FC8}"/>
              </a:ext>
            </a:extLst>
          </p:cNvPr>
          <p:cNvSpPr/>
          <p:nvPr/>
        </p:nvSpPr>
        <p:spPr>
          <a:xfrm>
            <a:off x="3587945" y="2973134"/>
            <a:ext cx="1459916" cy="369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Consultar </a:t>
            </a:r>
            <a:endParaRPr lang="es-E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3FED465-3094-42CB-B0F0-1708BEB79564}"/>
              </a:ext>
            </a:extLst>
          </p:cNvPr>
          <p:cNvSpPr txBox="1"/>
          <p:nvPr/>
        </p:nvSpPr>
        <p:spPr>
          <a:xfrm>
            <a:off x="3142033" y="769604"/>
            <a:ext cx="212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Buscar Nombre </a:t>
            </a:r>
          </a:p>
        </p:txBody>
      </p:sp>
      <p:graphicFrame>
        <p:nvGraphicFramePr>
          <p:cNvPr id="29" name="Tabla 29">
            <a:extLst>
              <a:ext uri="{FF2B5EF4-FFF2-40B4-BE49-F238E27FC236}">
                <a16:creationId xmlns:a16="http://schemas.microsoft.com/office/drawing/2014/main" id="{B1300EB4-9FBF-478C-80AA-FE35D7017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288153"/>
              </p:ext>
            </p:extLst>
          </p:nvPr>
        </p:nvGraphicFramePr>
        <p:xfrm>
          <a:off x="1748971" y="3659870"/>
          <a:ext cx="9932959" cy="2105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620">
                  <a:extLst>
                    <a:ext uri="{9D8B030D-6E8A-4147-A177-3AD203B41FA5}">
                      <a16:colId xmlns:a16="http://schemas.microsoft.com/office/drawing/2014/main" val="229121387"/>
                    </a:ext>
                  </a:extLst>
                </a:gridCol>
                <a:gridCol w="1241620">
                  <a:extLst>
                    <a:ext uri="{9D8B030D-6E8A-4147-A177-3AD203B41FA5}">
                      <a16:colId xmlns:a16="http://schemas.microsoft.com/office/drawing/2014/main" val="4038277317"/>
                    </a:ext>
                  </a:extLst>
                </a:gridCol>
                <a:gridCol w="1422795">
                  <a:extLst>
                    <a:ext uri="{9D8B030D-6E8A-4147-A177-3AD203B41FA5}">
                      <a16:colId xmlns:a16="http://schemas.microsoft.com/office/drawing/2014/main" val="3847316444"/>
                    </a:ext>
                  </a:extLst>
                </a:gridCol>
                <a:gridCol w="1060444">
                  <a:extLst>
                    <a:ext uri="{9D8B030D-6E8A-4147-A177-3AD203B41FA5}">
                      <a16:colId xmlns:a16="http://schemas.microsoft.com/office/drawing/2014/main" val="2060763152"/>
                    </a:ext>
                  </a:extLst>
                </a:gridCol>
                <a:gridCol w="1364860">
                  <a:extLst>
                    <a:ext uri="{9D8B030D-6E8A-4147-A177-3AD203B41FA5}">
                      <a16:colId xmlns:a16="http://schemas.microsoft.com/office/drawing/2014/main" val="1926275992"/>
                    </a:ext>
                  </a:extLst>
                </a:gridCol>
                <a:gridCol w="1118380">
                  <a:extLst>
                    <a:ext uri="{9D8B030D-6E8A-4147-A177-3AD203B41FA5}">
                      <a16:colId xmlns:a16="http://schemas.microsoft.com/office/drawing/2014/main" val="1583056290"/>
                    </a:ext>
                  </a:extLst>
                </a:gridCol>
                <a:gridCol w="1241620">
                  <a:extLst>
                    <a:ext uri="{9D8B030D-6E8A-4147-A177-3AD203B41FA5}">
                      <a16:colId xmlns:a16="http://schemas.microsoft.com/office/drawing/2014/main" val="3378711653"/>
                    </a:ext>
                  </a:extLst>
                </a:gridCol>
                <a:gridCol w="1241620">
                  <a:extLst>
                    <a:ext uri="{9D8B030D-6E8A-4147-A177-3AD203B41FA5}">
                      <a16:colId xmlns:a16="http://schemas.microsoft.com/office/drawing/2014/main" val="1555584498"/>
                    </a:ext>
                  </a:extLst>
                </a:gridCol>
              </a:tblGrid>
              <a:tr h="632146">
                <a:tc>
                  <a:txBody>
                    <a:bodyPr/>
                    <a:lstStyle/>
                    <a:p>
                      <a:r>
                        <a:rPr lang="es-PE" dirty="0"/>
                        <a:t>Fecha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Numero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Tipo </a:t>
                      </a:r>
                      <a:r>
                        <a:rPr lang="es-PE" dirty="0" err="1"/>
                        <a:t>Mov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Cantidad</a:t>
                      </a:r>
                    </a:p>
                    <a:p>
                      <a:r>
                        <a:rPr lang="es-PE" dirty="0"/>
                        <a:t>Inicial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Cantidad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Cantidad </a:t>
                      </a:r>
                    </a:p>
                    <a:p>
                      <a:r>
                        <a:rPr lang="es-PE" dirty="0"/>
                        <a:t>Final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950018"/>
                  </a:ext>
                </a:extLst>
              </a:tr>
              <a:tr h="366243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325348"/>
                  </a:ext>
                </a:extLst>
              </a:tr>
              <a:tr h="366243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495166"/>
                  </a:ext>
                </a:extLst>
              </a:tr>
              <a:tr h="366243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4331"/>
                  </a:ext>
                </a:extLst>
              </a:tr>
              <a:tr h="366243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34427"/>
                  </a:ext>
                </a:extLst>
              </a:tr>
            </a:tbl>
          </a:graphicData>
        </a:graphic>
      </p:graphicFrame>
      <p:sp>
        <p:nvSpPr>
          <p:cNvPr id="30" name="CuadroTexto 29">
            <a:extLst>
              <a:ext uri="{FF2B5EF4-FFF2-40B4-BE49-F238E27FC236}">
                <a16:creationId xmlns:a16="http://schemas.microsoft.com/office/drawing/2014/main" id="{DC1B86BD-3EC0-47C1-9088-38834A8CEFA2}"/>
              </a:ext>
            </a:extLst>
          </p:cNvPr>
          <p:cNvSpPr txBox="1"/>
          <p:nvPr/>
        </p:nvSpPr>
        <p:spPr>
          <a:xfrm>
            <a:off x="2721891" y="1581198"/>
            <a:ext cx="203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Descripcion</a:t>
            </a:r>
            <a:r>
              <a:rPr lang="es-PE" dirty="0"/>
              <a:t> 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36E90F7-3F15-44CE-944A-0D063E03AB6A}"/>
              </a:ext>
            </a:extLst>
          </p:cNvPr>
          <p:cNvSpPr txBox="1"/>
          <p:nvPr/>
        </p:nvSpPr>
        <p:spPr>
          <a:xfrm>
            <a:off x="2681727" y="1970255"/>
            <a:ext cx="203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Fecha de inicio  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D7B5E6D-E587-4CF9-AE9C-7CEAD6B62B35}"/>
              </a:ext>
            </a:extLst>
          </p:cNvPr>
          <p:cNvSpPr txBox="1"/>
          <p:nvPr/>
        </p:nvSpPr>
        <p:spPr>
          <a:xfrm>
            <a:off x="2681727" y="2265960"/>
            <a:ext cx="203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Fecha de Fin  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C996300-237A-4A02-A5D9-29E2A9790F9F}"/>
              </a:ext>
            </a:extLst>
          </p:cNvPr>
          <p:cNvSpPr txBox="1"/>
          <p:nvPr/>
        </p:nvSpPr>
        <p:spPr>
          <a:xfrm>
            <a:off x="3094968" y="399033"/>
            <a:ext cx="212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KARDEX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C356005-4EEA-4309-9D34-F3790709EFF8}"/>
              </a:ext>
            </a:extLst>
          </p:cNvPr>
          <p:cNvSpPr txBox="1"/>
          <p:nvPr/>
        </p:nvSpPr>
        <p:spPr>
          <a:xfrm>
            <a:off x="2705100" y="2563706"/>
            <a:ext cx="286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  X      Sin considerar Fechas </a:t>
            </a:r>
          </a:p>
        </p:txBody>
      </p:sp>
      <p:sp>
        <p:nvSpPr>
          <p:cNvPr id="36" name="Flecha: hacia abajo 35">
            <a:extLst>
              <a:ext uri="{FF2B5EF4-FFF2-40B4-BE49-F238E27FC236}">
                <a16:creationId xmlns:a16="http://schemas.microsoft.com/office/drawing/2014/main" id="{BE1DAB90-D928-4D38-A79C-5D7076DD18CE}"/>
              </a:ext>
            </a:extLst>
          </p:cNvPr>
          <p:cNvSpPr/>
          <p:nvPr/>
        </p:nvSpPr>
        <p:spPr>
          <a:xfrm>
            <a:off x="9470109" y="1210133"/>
            <a:ext cx="1268963" cy="11756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3098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1D98ABC-8CCB-413A-9286-B51F5CC54031}"/>
              </a:ext>
            </a:extLst>
          </p:cNvPr>
          <p:cNvSpPr/>
          <p:nvPr/>
        </p:nvSpPr>
        <p:spPr>
          <a:xfrm>
            <a:off x="3330934" y="1189976"/>
            <a:ext cx="3406588" cy="335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922A198-CD21-474C-AA79-B0A6FA452FE0}"/>
              </a:ext>
            </a:extLst>
          </p:cNvPr>
          <p:cNvSpPr txBox="1"/>
          <p:nvPr/>
        </p:nvSpPr>
        <p:spPr>
          <a:xfrm>
            <a:off x="3535525" y="2148426"/>
            <a:ext cx="15574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Id :</a:t>
            </a:r>
          </a:p>
          <a:p>
            <a:r>
              <a:rPr lang="es-PE" dirty="0"/>
              <a:t>Descripción</a:t>
            </a:r>
          </a:p>
          <a:p>
            <a:r>
              <a:rPr lang="es-PE" dirty="0"/>
              <a:t>Ubicación </a:t>
            </a:r>
          </a:p>
          <a:p>
            <a:r>
              <a:rPr lang="es-PE" dirty="0"/>
              <a:t>Cantidad</a:t>
            </a:r>
          </a:p>
          <a:p>
            <a:r>
              <a:rPr lang="es-PE" dirty="0"/>
              <a:t>Precio Pagado 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D09AC88-19BE-4250-9B0D-B7DF16AB39D2}"/>
              </a:ext>
            </a:extLst>
          </p:cNvPr>
          <p:cNvSpPr/>
          <p:nvPr/>
        </p:nvSpPr>
        <p:spPr>
          <a:xfrm>
            <a:off x="4623644" y="3898331"/>
            <a:ext cx="1084688" cy="40673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Guardar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9B778B7-B956-4626-A40D-09099FDAE673}"/>
              </a:ext>
            </a:extLst>
          </p:cNvPr>
          <p:cNvSpPr txBox="1"/>
          <p:nvPr/>
        </p:nvSpPr>
        <p:spPr>
          <a:xfrm>
            <a:off x="3972457" y="1674674"/>
            <a:ext cx="212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Buscar Nombre </a:t>
            </a: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B734E726-6897-4270-A640-02D3116A2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458095"/>
              </p:ext>
            </p:extLst>
          </p:nvPr>
        </p:nvGraphicFramePr>
        <p:xfrm>
          <a:off x="1287929" y="497855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819767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926440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999148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863181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58936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Id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Producto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Precio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Cantidad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Numero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4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329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60F630F-1CB9-4430-9383-B1B2CB9CB182}"/>
              </a:ext>
            </a:extLst>
          </p:cNvPr>
          <p:cNvSpPr txBox="1"/>
          <p:nvPr/>
        </p:nvSpPr>
        <p:spPr>
          <a:xfrm>
            <a:off x="1287929" y="552461"/>
            <a:ext cx="212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Orden de ingreso </a:t>
            </a:r>
          </a:p>
        </p:txBody>
      </p:sp>
    </p:spTree>
    <p:extLst>
      <p:ext uri="{BB962C8B-B14F-4D97-AF65-F5344CB8AC3E}">
        <p14:creationId xmlns:p14="http://schemas.microsoft.com/office/powerpoint/2010/main" val="395872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D887812-B2FB-43FD-BED7-71FD149C739F}"/>
              </a:ext>
            </a:extLst>
          </p:cNvPr>
          <p:cNvSpPr txBox="1"/>
          <p:nvPr/>
        </p:nvSpPr>
        <p:spPr>
          <a:xfrm>
            <a:off x="671731" y="79957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Cambios 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E680D1D-6184-4733-A7ED-C81602C89A51}"/>
              </a:ext>
            </a:extLst>
          </p:cNvPr>
          <p:cNvSpPr/>
          <p:nvPr/>
        </p:nvSpPr>
        <p:spPr>
          <a:xfrm>
            <a:off x="9312186" y="2245135"/>
            <a:ext cx="1084688" cy="40673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Cambiar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BB856E-0A7C-473E-9239-166CB8AC30C1}"/>
              </a:ext>
            </a:extLst>
          </p:cNvPr>
          <p:cNvSpPr txBox="1"/>
          <p:nvPr/>
        </p:nvSpPr>
        <p:spPr>
          <a:xfrm>
            <a:off x="1518336" y="1224549"/>
            <a:ext cx="212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Numero de la boleta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44B9206-067D-4F01-B42F-C5E5FCF0D08D}"/>
              </a:ext>
            </a:extLst>
          </p:cNvPr>
          <p:cNvSpPr txBox="1"/>
          <p:nvPr/>
        </p:nvSpPr>
        <p:spPr>
          <a:xfrm>
            <a:off x="3641879" y="1224549"/>
            <a:ext cx="212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38738</a:t>
            </a:r>
          </a:p>
        </p:txBody>
      </p:sp>
      <p:graphicFrame>
        <p:nvGraphicFramePr>
          <p:cNvPr id="2" name="Tabla 8">
            <a:extLst>
              <a:ext uri="{FF2B5EF4-FFF2-40B4-BE49-F238E27FC236}">
                <a16:creationId xmlns:a16="http://schemas.microsoft.com/office/drawing/2014/main" id="{44027BEB-7A19-422D-915D-46B672D62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753799"/>
              </p:ext>
            </p:extLst>
          </p:nvPr>
        </p:nvGraphicFramePr>
        <p:xfrm>
          <a:off x="1072777" y="191019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04359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188957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469320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0056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Numero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Id producto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Descripcion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Valor 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17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01323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3EE48A4E-D36C-4F98-94DD-ADBDE716F1A4}"/>
              </a:ext>
            </a:extLst>
          </p:cNvPr>
          <p:cNvSpPr/>
          <p:nvPr/>
        </p:nvSpPr>
        <p:spPr>
          <a:xfrm>
            <a:off x="3641879" y="2968185"/>
            <a:ext cx="3406588" cy="335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6D2FE7-2EAF-4A45-9EB0-4BB7DE71B9B0}"/>
              </a:ext>
            </a:extLst>
          </p:cNvPr>
          <p:cNvSpPr txBox="1"/>
          <p:nvPr/>
        </p:nvSpPr>
        <p:spPr>
          <a:xfrm>
            <a:off x="4123620" y="3573415"/>
            <a:ext cx="24431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Buscar por Descripción </a:t>
            </a:r>
          </a:p>
          <a:p>
            <a:r>
              <a:rPr lang="es-PE" dirty="0"/>
              <a:t>Descripción</a:t>
            </a:r>
          </a:p>
          <a:p>
            <a:r>
              <a:rPr lang="es-PE" dirty="0"/>
              <a:t>Cuanto cuesta   100</a:t>
            </a:r>
          </a:p>
          <a:p>
            <a:r>
              <a:rPr lang="es-PE" dirty="0"/>
              <a:t>Cuanto otro         80</a:t>
            </a:r>
          </a:p>
          <a:p>
            <a:r>
              <a:rPr lang="es-PE" dirty="0"/>
              <a:t>Diferencia            20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8B95BDE-C930-4221-B485-7E747E193F35}"/>
              </a:ext>
            </a:extLst>
          </p:cNvPr>
          <p:cNvSpPr/>
          <p:nvPr/>
        </p:nvSpPr>
        <p:spPr>
          <a:xfrm>
            <a:off x="4680734" y="5367055"/>
            <a:ext cx="1084688" cy="40673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Guardar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9251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8860A76-8EE4-47F0-941D-59D0B7A763E7}"/>
              </a:ext>
            </a:extLst>
          </p:cNvPr>
          <p:cNvSpPr txBox="1"/>
          <p:nvPr/>
        </p:nvSpPr>
        <p:spPr>
          <a:xfrm>
            <a:off x="891574" y="940566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Repartos 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45F1E6F-D963-4B3D-B2C0-808B15F3B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740018"/>
              </p:ext>
            </p:extLst>
          </p:nvPr>
        </p:nvGraphicFramePr>
        <p:xfrm>
          <a:off x="891574" y="208638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401127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920042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77208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65834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Pedido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Fecha Despacho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Distrito 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Estado  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55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152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Dkjhdjhskjh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Entregado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93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155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Woiowioieo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Pendiente 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279435"/>
                  </a:ext>
                </a:extLst>
              </a:tr>
            </a:tbl>
          </a:graphicData>
        </a:graphic>
      </p:graphicFrame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A8C7BBE-457D-4B96-AA47-217716941B82}"/>
              </a:ext>
            </a:extLst>
          </p:cNvPr>
          <p:cNvSpPr/>
          <p:nvPr/>
        </p:nvSpPr>
        <p:spPr>
          <a:xfrm>
            <a:off x="6590138" y="4935071"/>
            <a:ext cx="2429436" cy="4930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Imprimir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7C2C1-3E0A-49C3-B862-83020DF55954}"/>
              </a:ext>
            </a:extLst>
          </p:cNvPr>
          <p:cNvSpPr txBox="1"/>
          <p:nvPr/>
        </p:nvSpPr>
        <p:spPr>
          <a:xfrm>
            <a:off x="891573" y="1309898"/>
            <a:ext cx="4783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Fecha desde 01/03/2021 hasta el 10/03/2021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6B32475-8ACA-4C91-9DF6-ADFDC1EC4E19}"/>
              </a:ext>
            </a:extLst>
          </p:cNvPr>
          <p:cNvSpPr txBox="1"/>
          <p:nvPr/>
        </p:nvSpPr>
        <p:spPr>
          <a:xfrm>
            <a:off x="891574" y="1609611"/>
            <a:ext cx="4783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O Repartidos     O Pendientes 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4DDF06E-6C78-4553-A7AA-71490DCB68A7}"/>
              </a:ext>
            </a:extLst>
          </p:cNvPr>
          <p:cNvSpPr/>
          <p:nvPr/>
        </p:nvSpPr>
        <p:spPr>
          <a:xfrm>
            <a:off x="9101085" y="2829861"/>
            <a:ext cx="2379716" cy="3944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Ocurrencia 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364F076-8A43-4103-BDC1-BCF3BEC43388}"/>
              </a:ext>
            </a:extLst>
          </p:cNvPr>
          <p:cNvSpPr/>
          <p:nvPr/>
        </p:nvSpPr>
        <p:spPr>
          <a:xfrm>
            <a:off x="9101085" y="2372660"/>
            <a:ext cx="2379716" cy="3944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Ocurrencia </a:t>
            </a:r>
          </a:p>
        </p:txBody>
      </p: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F9F5A6EA-37ED-4C91-91EA-872C41263771}"/>
              </a:ext>
            </a:extLst>
          </p:cNvPr>
          <p:cNvSpPr/>
          <p:nvPr/>
        </p:nvSpPr>
        <p:spPr>
          <a:xfrm>
            <a:off x="9488510" y="3398447"/>
            <a:ext cx="1604866" cy="12316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7736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11686DA-3863-46FD-81E8-511C6764C5CB}"/>
              </a:ext>
            </a:extLst>
          </p:cNvPr>
          <p:cNvSpPr/>
          <p:nvPr/>
        </p:nvSpPr>
        <p:spPr>
          <a:xfrm>
            <a:off x="2010302" y="655291"/>
            <a:ext cx="3406588" cy="335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BDEA030-3406-4613-8D2C-0245D8AD3872}"/>
              </a:ext>
            </a:extLst>
          </p:cNvPr>
          <p:cNvSpPr txBox="1"/>
          <p:nvPr/>
        </p:nvSpPr>
        <p:spPr>
          <a:xfrm>
            <a:off x="1944170" y="1228165"/>
            <a:ext cx="38739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Numero de pedido </a:t>
            </a:r>
          </a:p>
          <a:p>
            <a:r>
              <a:rPr lang="es-PE" dirty="0">
                <a:solidFill>
                  <a:schemeClr val="bg1"/>
                </a:solidFill>
              </a:rPr>
              <a:t>Estado :  Entregado </a:t>
            </a:r>
          </a:p>
          <a:p>
            <a:r>
              <a:rPr lang="es-PE" dirty="0">
                <a:solidFill>
                  <a:schemeClr val="bg1"/>
                </a:solidFill>
              </a:rPr>
              <a:t>	Pedido con observación </a:t>
            </a:r>
          </a:p>
          <a:p>
            <a:r>
              <a:rPr lang="es-PE" dirty="0">
                <a:solidFill>
                  <a:schemeClr val="bg1"/>
                </a:solidFill>
              </a:rPr>
              <a:t>	Pendiente por entregar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Observaciones : El cliente indica que regrese a las 5 </a:t>
            </a:r>
          </a:p>
          <a:p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0C630EA-96D4-4445-B289-0E73C2E3EF46}"/>
              </a:ext>
            </a:extLst>
          </p:cNvPr>
          <p:cNvSpPr txBox="1"/>
          <p:nvPr/>
        </p:nvSpPr>
        <p:spPr>
          <a:xfrm>
            <a:off x="2357261" y="757062"/>
            <a:ext cx="236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Registro de Ocurrencia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13B2FFED-98B8-4CF2-B0C3-753275A4B43D}"/>
              </a:ext>
            </a:extLst>
          </p:cNvPr>
          <p:cNvSpPr/>
          <p:nvPr/>
        </p:nvSpPr>
        <p:spPr>
          <a:xfrm>
            <a:off x="6344816" y="1763486"/>
            <a:ext cx="1586204" cy="14275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8246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isco magnético 3">
            <a:extLst>
              <a:ext uri="{FF2B5EF4-FFF2-40B4-BE49-F238E27FC236}">
                <a16:creationId xmlns:a16="http://schemas.microsoft.com/office/drawing/2014/main" id="{CD03060C-8D37-4B0A-AA40-64A2A1747AA5}"/>
              </a:ext>
            </a:extLst>
          </p:cNvPr>
          <p:cNvSpPr/>
          <p:nvPr/>
        </p:nvSpPr>
        <p:spPr>
          <a:xfrm>
            <a:off x="1097280" y="1139483"/>
            <a:ext cx="1533378" cy="11535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AEC7651-E75D-46A2-A091-BD2936012477}"/>
              </a:ext>
            </a:extLst>
          </p:cNvPr>
          <p:cNvSpPr/>
          <p:nvPr/>
        </p:nvSpPr>
        <p:spPr>
          <a:xfrm>
            <a:off x="3770141" y="914399"/>
            <a:ext cx="1505243" cy="1603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Api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3E7B281-9936-4F5E-9794-5F4DA886EED8}"/>
              </a:ext>
            </a:extLst>
          </p:cNvPr>
          <p:cNvSpPr/>
          <p:nvPr/>
        </p:nvSpPr>
        <p:spPr>
          <a:xfrm>
            <a:off x="4142934" y="2947183"/>
            <a:ext cx="759656" cy="1392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01BA1F8-906D-4062-B0AB-DDE2074DFA7B}"/>
              </a:ext>
            </a:extLst>
          </p:cNvPr>
          <p:cNvSpPr/>
          <p:nvPr/>
        </p:nvSpPr>
        <p:spPr>
          <a:xfrm>
            <a:off x="1308293" y="2848709"/>
            <a:ext cx="759656" cy="1392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0682E66-9D9A-4C6D-93B9-1319B5416F50}"/>
              </a:ext>
            </a:extLst>
          </p:cNvPr>
          <p:cNvSpPr/>
          <p:nvPr/>
        </p:nvSpPr>
        <p:spPr>
          <a:xfrm>
            <a:off x="6977575" y="3052691"/>
            <a:ext cx="759656" cy="1392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AF8154-B0A1-4480-AFE9-3E3DB42BC537}"/>
              </a:ext>
            </a:extLst>
          </p:cNvPr>
          <p:cNvSpPr/>
          <p:nvPr/>
        </p:nvSpPr>
        <p:spPr>
          <a:xfrm>
            <a:off x="6536789" y="1019906"/>
            <a:ext cx="1505243" cy="1392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Front </a:t>
            </a:r>
            <a:r>
              <a:rPr lang="es-PE" dirty="0" err="1"/>
              <a:t>End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865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5402CD8-85D3-4738-A11F-89D361322FB4}"/>
              </a:ext>
            </a:extLst>
          </p:cNvPr>
          <p:cNvSpPr txBox="1"/>
          <p:nvPr/>
        </p:nvSpPr>
        <p:spPr>
          <a:xfrm>
            <a:off x="5164109" y="447694"/>
            <a:ext cx="1752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/>
              <a:t>Catalogo</a:t>
            </a:r>
            <a:r>
              <a:rPr lang="es-PE" dirty="0"/>
              <a:t>  </a:t>
            </a:r>
            <a:endParaRPr lang="es-ES" dirty="0"/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96B5A142-1361-49EA-87E6-74D711887A42}"/>
              </a:ext>
            </a:extLst>
          </p:cNvPr>
          <p:cNvGrpSpPr/>
          <p:nvPr/>
        </p:nvGrpSpPr>
        <p:grpSpPr>
          <a:xfrm>
            <a:off x="636104" y="1023730"/>
            <a:ext cx="10588487" cy="4810539"/>
            <a:chOff x="636104" y="1023730"/>
            <a:chExt cx="10588487" cy="4810539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02486E0-25A7-48DF-B33C-F208CAFC9113}"/>
                </a:ext>
              </a:extLst>
            </p:cNvPr>
            <p:cNvSpPr/>
            <p:nvPr/>
          </p:nvSpPr>
          <p:spPr>
            <a:xfrm>
              <a:off x="636104" y="1023730"/>
              <a:ext cx="10588487" cy="48105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58EAB03D-D8A2-484B-99CC-140C899FBC14}"/>
                </a:ext>
              </a:extLst>
            </p:cNvPr>
            <p:cNvSpPr/>
            <p:nvPr/>
          </p:nvSpPr>
          <p:spPr>
            <a:xfrm>
              <a:off x="967409" y="1756569"/>
              <a:ext cx="1325217" cy="18420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b="1" dirty="0"/>
                <a:t>Categorías </a:t>
              </a:r>
            </a:p>
            <a:p>
              <a:pPr algn="ctr"/>
              <a:r>
                <a:rPr lang="es-PE" dirty="0"/>
                <a:t>Vestidos</a:t>
              </a:r>
            </a:p>
            <a:p>
              <a:pPr algn="ctr"/>
              <a:r>
                <a:rPr lang="es-PE" dirty="0"/>
                <a:t>Conjuntos</a:t>
              </a:r>
            </a:p>
            <a:p>
              <a:pPr algn="ctr"/>
              <a:r>
                <a:rPr lang="es-PE" dirty="0"/>
                <a:t>Faldas</a:t>
              </a:r>
            </a:p>
            <a:p>
              <a:pPr algn="ctr"/>
              <a:r>
                <a:rPr lang="es-PE" dirty="0"/>
                <a:t> camisas</a:t>
              </a:r>
            </a:p>
            <a:p>
              <a:pPr algn="ctr"/>
              <a:r>
                <a:rPr lang="es-PE" dirty="0" err="1"/>
                <a:t>Conjutos</a:t>
              </a:r>
              <a:endParaRPr lang="es-PE" dirty="0"/>
            </a:p>
            <a:p>
              <a:pPr algn="ctr"/>
              <a:r>
                <a:rPr lang="es-PE" dirty="0"/>
                <a:t>Sacos</a:t>
              </a:r>
            </a:p>
            <a:p>
              <a:pPr algn="ctr"/>
              <a:endParaRPr lang="es-PE" dirty="0"/>
            </a:p>
            <a:p>
              <a:pPr algn="ctr"/>
              <a:endParaRPr lang="es-PE" dirty="0"/>
            </a:p>
            <a:p>
              <a:pPr algn="ctr"/>
              <a:endParaRPr lang="es-ES" dirty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E87D779C-F67E-4A44-97B6-9C6209D34D7A}"/>
                </a:ext>
              </a:extLst>
            </p:cNvPr>
            <p:cNvSpPr/>
            <p:nvPr/>
          </p:nvSpPr>
          <p:spPr>
            <a:xfrm>
              <a:off x="2536873" y="1287118"/>
              <a:ext cx="6621195" cy="39839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82D70D2C-6694-4BA4-8887-81BA5E73825C}"/>
                </a:ext>
              </a:extLst>
            </p:cNvPr>
            <p:cNvSpPr/>
            <p:nvPr/>
          </p:nvSpPr>
          <p:spPr>
            <a:xfrm>
              <a:off x="2701707" y="1457726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23DD678E-0F15-4153-B846-242DBDE0F95D}"/>
                </a:ext>
              </a:extLst>
            </p:cNvPr>
            <p:cNvSpPr/>
            <p:nvPr/>
          </p:nvSpPr>
          <p:spPr>
            <a:xfrm>
              <a:off x="4360748" y="1457725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FC991FAC-65D2-4776-B98D-BDBCB1062B53}"/>
                </a:ext>
              </a:extLst>
            </p:cNvPr>
            <p:cNvSpPr/>
            <p:nvPr/>
          </p:nvSpPr>
          <p:spPr>
            <a:xfrm>
              <a:off x="7645606" y="1483829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B96A4F8D-6DA5-4189-AC7F-F797CB704C64}"/>
                </a:ext>
              </a:extLst>
            </p:cNvPr>
            <p:cNvSpPr/>
            <p:nvPr/>
          </p:nvSpPr>
          <p:spPr>
            <a:xfrm>
              <a:off x="6040118" y="1457725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B01807A8-9250-49E3-9E3D-6573B2924D20}"/>
                </a:ext>
              </a:extLst>
            </p:cNvPr>
            <p:cNvSpPr/>
            <p:nvPr/>
          </p:nvSpPr>
          <p:spPr>
            <a:xfrm>
              <a:off x="2701707" y="2743614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50EC736-768F-4D4A-976D-EC2C61AA2227}"/>
                </a:ext>
              </a:extLst>
            </p:cNvPr>
            <p:cNvSpPr/>
            <p:nvPr/>
          </p:nvSpPr>
          <p:spPr>
            <a:xfrm>
              <a:off x="4360748" y="2701176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779FC9DE-3053-490A-A6AD-E097B64387A9}"/>
                </a:ext>
              </a:extLst>
            </p:cNvPr>
            <p:cNvSpPr/>
            <p:nvPr/>
          </p:nvSpPr>
          <p:spPr>
            <a:xfrm>
              <a:off x="6003177" y="2677595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D08B0B2B-A5A3-4B1D-9167-5B09CBE51F49}"/>
                </a:ext>
              </a:extLst>
            </p:cNvPr>
            <p:cNvSpPr/>
            <p:nvPr/>
          </p:nvSpPr>
          <p:spPr>
            <a:xfrm>
              <a:off x="7645606" y="2723889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58588867-CD57-491E-A69F-12774247D4D0}"/>
                </a:ext>
              </a:extLst>
            </p:cNvPr>
            <p:cNvSpPr/>
            <p:nvPr/>
          </p:nvSpPr>
          <p:spPr>
            <a:xfrm>
              <a:off x="2701707" y="3997849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F16AFF4-8746-49AD-AE68-3E956F5CF131}"/>
                </a:ext>
              </a:extLst>
            </p:cNvPr>
            <p:cNvSpPr/>
            <p:nvPr/>
          </p:nvSpPr>
          <p:spPr>
            <a:xfrm>
              <a:off x="4360748" y="3955411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CC4376ED-BD82-4BEA-9F4B-341DD9463141}"/>
                </a:ext>
              </a:extLst>
            </p:cNvPr>
            <p:cNvSpPr/>
            <p:nvPr/>
          </p:nvSpPr>
          <p:spPr>
            <a:xfrm>
              <a:off x="6003177" y="3931830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4C7FACB6-DC43-4BD2-A406-11AE7BCAA44F}"/>
                </a:ext>
              </a:extLst>
            </p:cNvPr>
            <p:cNvSpPr/>
            <p:nvPr/>
          </p:nvSpPr>
          <p:spPr>
            <a:xfrm>
              <a:off x="7645606" y="3978124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457F2F54-1319-4649-A44C-DC8C5998A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715725" y="1092396"/>
              <a:ext cx="417341" cy="620447"/>
            </a:xfrm>
            <a:prstGeom prst="rect">
              <a:avLst/>
            </a:prstGeom>
          </p:spPr>
        </p:pic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B4BBE347-302F-41CB-A236-918ED3CF55CC}"/>
                </a:ext>
              </a:extLst>
            </p:cNvPr>
            <p:cNvSpPr/>
            <p:nvPr/>
          </p:nvSpPr>
          <p:spPr>
            <a:xfrm>
              <a:off x="10187087" y="1249017"/>
              <a:ext cx="871750" cy="3072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dirty="0"/>
                <a:t>Irma </a:t>
              </a:r>
              <a:r>
                <a:rPr lang="es-PE" sz="1100" dirty="0" err="1"/>
                <a:t>Suaraz</a:t>
              </a:r>
              <a:endParaRPr lang="es-ES" sz="1100" dirty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91777C74-CF58-4914-B763-E2BC99B8C176}"/>
                </a:ext>
              </a:extLst>
            </p:cNvPr>
            <p:cNvSpPr/>
            <p:nvPr/>
          </p:nvSpPr>
          <p:spPr>
            <a:xfrm>
              <a:off x="9714687" y="1906114"/>
              <a:ext cx="1267256" cy="307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Pedido </a:t>
              </a:r>
              <a:endParaRPr lang="es-ES" dirty="0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1462D1DC-31F8-4407-8618-E88682CBA04A}"/>
                </a:ext>
              </a:extLst>
            </p:cNvPr>
            <p:cNvSpPr/>
            <p:nvPr/>
          </p:nvSpPr>
          <p:spPr>
            <a:xfrm>
              <a:off x="9714687" y="2302713"/>
              <a:ext cx="1267256" cy="234197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</a:rPr>
                <a:t>Jean 1 180 </a:t>
              </a:r>
              <a:endParaRPr lang="es-ES" dirty="0">
                <a:solidFill>
                  <a:schemeClr val="tx1"/>
                </a:solidFill>
              </a:endParaRPr>
            </a:p>
            <a:p>
              <a:pPr algn="ctr"/>
              <a:r>
                <a:rPr lang="es-ES" dirty="0">
                  <a:solidFill>
                    <a:schemeClr val="tx1"/>
                  </a:solidFill>
                </a:rPr>
                <a:t>Wrangler T/32 </a:t>
              </a: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r>
                <a:rPr lang="es-ES" dirty="0">
                  <a:solidFill>
                    <a:schemeClr val="tx1"/>
                  </a:solidFill>
                </a:rPr>
                <a:t>Total  :  180  </a:t>
              </a:r>
              <a:endParaRPr lang="es-PE" dirty="0">
                <a:solidFill>
                  <a:schemeClr val="tx1"/>
                </a:solidFill>
              </a:endParaRPr>
            </a:p>
          </p:txBody>
        </p:sp>
        <p:sp>
          <p:nvSpPr>
            <p:cNvPr id="29" name="Flecha: hacia la izquierda 28">
              <a:extLst>
                <a:ext uri="{FF2B5EF4-FFF2-40B4-BE49-F238E27FC236}">
                  <a16:creationId xmlns:a16="http://schemas.microsoft.com/office/drawing/2014/main" id="{CC35FD5B-24DF-4484-BABF-BE59FBC5ADCB}"/>
                </a:ext>
              </a:extLst>
            </p:cNvPr>
            <p:cNvSpPr/>
            <p:nvPr/>
          </p:nvSpPr>
          <p:spPr>
            <a:xfrm>
              <a:off x="8004517" y="2677595"/>
              <a:ext cx="1397798" cy="107094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47132016-6F2E-4632-9EC9-8C4E0A2E7B8E}"/>
              </a:ext>
            </a:extLst>
          </p:cNvPr>
          <p:cNvGrpSpPr/>
          <p:nvPr/>
        </p:nvGrpSpPr>
        <p:grpSpPr>
          <a:xfrm>
            <a:off x="3462215" y="896314"/>
            <a:ext cx="4298055" cy="5167614"/>
            <a:chOff x="3419887" y="1074870"/>
            <a:chExt cx="4555812" cy="5923481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13581976-5382-45F3-9A06-B0530641E5FE}"/>
                </a:ext>
              </a:extLst>
            </p:cNvPr>
            <p:cNvSpPr/>
            <p:nvPr/>
          </p:nvSpPr>
          <p:spPr>
            <a:xfrm>
              <a:off x="3419887" y="1074870"/>
              <a:ext cx="4555812" cy="59234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2B3F7714-F2FA-4F47-96EA-1606AD086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3802890" y="1586948"/>
              <a:ext cx="940312" cy="1593517"/>
            </a:xfrm>
            <a:prstGeom prst="rect">
              <a:avLst/>
            </a:prstGeom>
          </p:spPr>
        </p:pic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C1EA7DA0-9293-4D27-85CC-26E9C8626788}"/>
                </a:ext>
              </a:extLst>
            </p:cNvPr>
            <p:cNvSpPr txBox="1"/>
            <p:nvPr/>
          </p:nvSpPr>
          <p:spPr>
            <a:xfrm>
              <a:off x="4929755" y="1579313"/>
              <a:ext cx="207055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SKU : jhjsj3830930</a:t>
              </a:r>
            </a:p>
            <a:p>
              <a:r>
                <a:rPr lang="es-PE" dirty="0"/>
                <a:t>Modelo :   </a:t>
              </a:r>
              <a:r>
                <a:rPr lang="es-PE" dirty="0" err="1"/>
                <a:t>Razgado</a:t>
              </a:r>
              <a:endParaRPr lang="es-PE" dirty="0"/>
            </a:p>
            <a:p>
              <a:r>
                <a:rPr lang="es-PE" dirty="0"/>
                <a:t>Talla : L</a:t>
              </a:r>
            </a:p>
            <a:p>
              <a:r>
                <a:rPr lang="es-PE" dirty="0"/>
                <a:t>Marca : Piones</a:t>
              </a:r>
            </a:p>
            <a:p>
              <a:r>
                <a:rPr lang="es-PE" dirty="0"/>
                <a:t>Precio : 180 </a:t>
              </a:r>
            </a:p>
            <a:p>
              <a:r>
                <a:rPr lang="es-PE" dirty="0"/>
                <a:t>Cantidad :    1</a:t>
              </a:r>
              <a:endParaRPr lang="es-ES" dirty="0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998CB20F-6A59-4AA3-AA4E-64906713C39A}"/>
                </a:ext>
              </a:extLst>
            </p:cNvPr>
            <p:cNvSpPr txBox="1"/>
            <p:nvPr/>
          </p:nvSpPr>
          <p:spPr>
            <a:xfrm>
              <a:off x="4915886" y="1082232"/>
              <a:ext cx="15342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dirty="0"/>
                <a:t>Pedido </a:t>
              </a:r>
              <a:r>
                <a:rPr lang="es-PE" dirty="0"/>
                <a:t>  </a:t>
              </a:r>
              <a:endParaRPr lang="es-ES" dirty="0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36ECF5DC-7CDA-4254-B230-5F12D54EFDC3}"/>
                </a:ext>
              </a:extLst>
            </p:cNvPr>
            <p:cNvSpPr/>
            <p:nvPr/>
          </p:nvSpPr>
          <p:spPr>
            <a:xfrm>
              <a:off x="7001133" y="2054165"/>
              <a:ext cx="722649" cy="53547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X</a:t>
              </a:r>
              <a:endParaRPr lang="es-ES" dirty="0"/>
            </a:p>
          </p:txBody>
        </p: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408FB5DC-07FC-4C00-9C6E-341C04933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3688692" y="3470496"/>
              <a:ext cx="940312" cy="1593517"/>
            </a:xfrm>
            <a:prstGeom prst="rect">
              <a:avLst/>
            </a:prstGeom>
          </p:spPr>
        </p:pic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063BA66F-E0F9-4016-AFA6-51E982679A92}"/>
                </a:ext>
              </a:extLst>
            </p:cNvPr>
            <p:cNvSpPr txBox="1"/>
            <p:nvPr/>
          </p:nvSpPr>
          <p:spPr>
            <a:xfrm>
              <a:off x="4929755" y="3786050"/>
              <a:ext cx="207055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SKU : jhjsj3830930</a:t>
              </a:r>
            </a:p>
            <a:p>
              <a:r>
                <a:rPr lang="es-PE" dirty="0"/>
                <a:t>Modelo :   </a:t>
              </a:r>
              <a:r>
                <a:rPr lang="es-PE" dirty="0" err="1"/>
                <a:t>Razgado</a:t>
              </a:r>
              <a:endParaRPr lang="es-PE" dirty="0"/>
            </a:p>
            <a:p>
              <a:r>
                <a:rPr lang="es-PE" dirty="0"/>
                <a:t>Talla : L</a:t>
              </a:r>
            </a:p>
            <a:p>
              <a:r>
                <a:rPr lang="es-PE" dirty="0"/>
                <a:t>Marca : Piones</a:t>
              </a:r>
            </a:p>
            <a:p>
              <a:r>
                <a:rPr lang="es-PE" dirty="0"/>
                <a:t>Precio : 180 </a:t>
              </a:r>
            </a:p>
            <a:p>
              <a:r>
                <a:rPr lang="es-PE" dirty="0"/>
                <a:t>Cantidad :    1</a:t>
              </a:r>
              <a:endParaRPr lang="es-ES" dirty="0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DAB4C314-E06C-4FF3-B7A9-B83A9DB982EB}"/>
                </a:ext>
              </a:extLst>
            </p:cNvPr>
            <p:cNvSpPr/>
            <p:nvPr/>
          </p:nvSpPr>
          <p:spPr>
            <a:xfrm>
              <a:off x="6886935" y="3937713"/>
              <a:ext cx="722649" cy="53547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X</a:t>
              </a:r>
              <a:endParaRPr lang="es-ES" dirty="0"/>
            </a:p>
          </p:txBody>
        </p:sp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CB2A035C-5729-4963-80E3-90EE8D91C42C}"/>
                </a:ext>
              </a:extLst>
            </p:cNvPr>
            <p:cNvSpPr/>
            <p:nvPr/>
          </p:nvSpPr>
          <p:spPr>
            <a:xfrm>
              <a:off x="3802889" y="6133514"/>
              <a:ext cx="3806694" cy="4856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Pagar</a:t>
              </a:r>
              <a:endParaRPr lang="es-ES" dirty="0"/>
            </a:p>
          </p:txBody>
        </p:sp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50B455B5-0898-400C-B58A-8E7EBD8677A3}"/>
              </a:ext>
            </a:extLst>
          </p:cNvPr>
          <p:cNvSpPr/>
          <p:nvPr/>
        </p:nvSpPr>
        <p:spPr>
          <a:xfrm>
            <a:off x="787400" y="114300"/>
            <a:ext cx="10820400" cy="4486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Home                    Nosotros                            Catalogo                           </a:t>
            </a:r>
            <a:r>
              <a:rPr lang="es-PE" dirty="0" err="1"/>
              <a:t>Login</a:t>
            </a:r>
            <a:r>
              <a:rPr lang="es-PE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764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0D474D9-B254-4922-89DC-C039E0AF6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258762"/>
            <a:ext cx="114585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9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6C77EEFD-103A-4D37-AE53-CB3EC4640BC7}"/>
              </a:ext>
            </a:extLst>
          </p:cNvPr>
          <p:cNvSpPr txBox="1"/>
          <p:nvPr/>
        </p:nvSpPr>
        <p:spPr>
          <a:xfrm>
            <a:off x="5184775" y="155059"/>
            <a:ext cx="1181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 err="1"/>
              <a:t>Login</a:t>
            </a:r>
            <a:r>
              <a:rPr lang="es-PE" sz="3000" dirty="0"/>
              <a:t> </a:t>
            </a:r>
            <a:endParaRPr lang="es-ES" sz="30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FE602A6-89D3-4816-8AA4-1B3E6B836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50" y="950273"/>
            <a:ext cx="3841750" cy="534207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DAB3634-676B-4D35-BC7F-4ED3FA2AFAF4}"/>
              </a:ext>
            </a:extLst>
          </p:cNvPr>
          <p:cNvSpPr txBox="1"/>
          <p:nvPr/>
        </p:nvSpPr>
        <p:spPr>
          <a:xfrm>
            <a:off x="8104094" y="1039920"/>
            <a:ext cx="3119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Consumir que devuelva si el correo y el usuario </a:t>
            </a:r>
          </a:p>
          <a:p>
            <a:r>
              <a:rPr lang="es-PE" dirty="0"/>
              <a:t>Son validos .</a:t>
            </a:r>
          </a:p>
          <a:p>
            <a:r>
              <a:rPr lang="es-PE" dirty="0"/>
              <a:t>Determinar si es cliente o Administrativo</a:t>
            </a:r>
          </a:p>
        </p:txBody>
      </p:sp>
    </p:spTree>
    <p:extLst>
      <p:ext uri="{BB962C8B-B14F-4D97-AF65-F5344CB8AC3E}">
        <p14:creationId xmlns:p14="http://schemas.microsoft.com/office/powerpoint/2010/main" val="110389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D4977ED-3E99-426F-AA1B-0F2873EFDB84}"/>
              </a:ext>
            </a:extLst>
          </p:cNvPr>
          <p:cNvSpPr txBox="1"/>
          <p:nvPr/>
        </p:nvSpPr>
        <p:spPr>
          <a:xfrm>
            <a:off x="4064000" y="381000"/>
            <a:ext cx="34569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500" dirty="0"/>
              <a:t>MENU ADMINISTRATIVO </a:t>
            </a:r>
            <a:endParaRPr lang="es-ES" sz="25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DE114A-D623-4DC1-86DB-8CDD472B139F}"/>
              </a:ext>
            </a:extLst>
          </p:cNvPr>
          <p:cNvSpPr txBox="1"/>
          <p:nvPr/>
        </p:nvSpPr>
        <p:spPr>
          <a:xfrm>
            <a:off x="339028" y="619527"/>
            <a:ext cx="20682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Tareas </a:t>
            </a:r>
          </a:p>
          <a:p>
            <a:r>
              <a:rPr lang="es-PE" b="1" i="1" dirty="0"/>
              <a:t>Mantenimiento</a:t>
            </a:r>
            <a:r>
              <a:rPr lang="es-PE" dirty="0"/>
              <a:t> </a:t>
            </a:r>
          </a:p>
          <a:p>
            <a:r>
              <a:rPr lang="es-PE" dirty="0"/>
              <a:t>   Productos    X</a:t>
            </a:r>
          </a:p>
          <a:p>
            <a:r>
              <a:rPr lang="es-PE" dirty="0"/>
              <a:t>   Pedidos </a:t>
            </a:r>
          </a:p>
          <a:p>
            <a:r>
              <a:rPr lang="es-PE" dirty="0"/>
              <a:t>   Clientes        X </a:t>
            </a:r>
          </a:p>
          <a:p>
            <a:r>
              <a:rPr lang="es-PE" dirty="0"/>
              <a:t>   Usuarios    </a:t>
            </a:r>
          </a:p>
          <a:p>
            <a:r>
              <a:rPr lang="es-PE" dirty="0"/>
              <a:t>   Categorías    X</a:t>
            </a:r>
          </a:p>
          <a:p>
            <a:r>
              <a:rPr lang="es-PE" b="1" i="1" dirty="0"/>
              <a:t>Administrativo</a:t>
            </a:r>
          </a:p>
          <a:p>
            <a:r>
              <a:rPr lang="es-PE" dirty="0"/>
              <a:t>  Configurar Ofertas</a:t>
            </a:r>
          </a:p>
          <a:p>
            <a:r>
              <a:rPr lang="es-PE" dirty="0"/>
              <a:t>  Despachos </a:t>
            </a:r>
          </a:p>
          <a:p>
            <a:r>
              <a:rPr lang="es-PE" b="1" i="1" dirty="0" err="1"/>
              <a:t>Almacen</a:t>
            </a:r>
            <a:r>
              <a:rPr lang="es-PE" dirty="0"/>
              <a:t> </a:t>
            </a:r>
          </a:p>
          <a:p>
            <a:r>
              <a:rPr lang="es-PE" dirty="0"/>
              <a:t>   Inventarios</a:t>
            </a:r>
          </a:p>
          <a:p>
            <a:r>
              <a:rPr lang="es-PE" dirty="0"/>
              <a:t>   Cambios </a:t>
            </a:r>
          </a:p>
          <a:p>
            <a:r>
              <a:rPr lang="es-PE" b="1" dirty="0" err="1"/>
              <a:t>Delivery</a:t>
            </a:r>
            <a:endParaRPr lang="es-PE" b="1" dirty="0"/>
          </a:p>
          <a:p>
            <a:r>
              <a:rPr lang="es-PE" dirty="0"/>
              <a:t>   Repartos </a:t>
            </a:r>
          </a:p>
          <a:p>
            <a:r>
              <a:rPr lang="es-PE" dirty="0"/>
              <a:t>Salir </a:t>
            </a:r>
          </a:p>
          <a:p>
            <a:endParaRPr lang="es-PE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479283-E417-4179-A841-22AB75A87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042" y="859731"/>
            <a:ext cx="7844639" cy="371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DE9565F-D3F5-4D57-8470-9E6AAF5A3584}"/>
              </a:ext>
            </a:extLst>
          </p:cNvPr>
          <p:cNvSpPr txBox="1"/>
          <p:nvPr/>
        </p:nvSpPr>
        <p:spPr>
          <a:xfrm>
            <a:off x="4064000" y="469900"/>
            <a:ext cx="21627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500" dirty="0"/>
              <a:t>MENU CLIENTE</a:t>
            </a:r>
            <a:endParaRPr lang="es-ES" sz="25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41ED2CA-6A24-43E1-8817-662DCCC70CD7}"/>
              </a:ext>
            </a:extLst>
          </p:cNvPr>
          <p:cNvSpPr txBox="1"/>
          <p:nvPr/>
        </p:nvSpPr>
        <p:spPr>
          <a:xfrm>
            <a:off x="764872" y="1840619"/>
            <a:ext cx="20635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Ofertas  </a:t>
            </a:r>
          </a:p>
          <a:p>
            <a:r>
              <a:rPr lang="es-PE" dirty="0"/>
              <a:t>Mis compras </a:t>
            </a:r>
          </a:p>
          <a:p>
            <a:r>
              <a:rPr lang="es-PE" dirty="0"/>
              <a:t>Modifica mis datos  </a:t>
            </a:r>
          </a:p>
          <a:p>
            <a:r>
              <a:rPr lang="es-PE" dirty="0"/>
              <a:t>Salir</a:t>
            </a:r>
          </a:p>
          <a:p>
            <a:endParaRPr lang="es-PE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85FD59-A8A2-4647-AFCC-029CF4DE7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52" y="1177231"/>
            <a:ext cx="7844639" cy="371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6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AB07FD82-2E11-4C5F-AA88-C31CC443D8F5}"/>
              </a:ext>
            </a:extLst>
          </p:cNvPr>
          <p:cNvGrpSpPr/>
          <p:nvPr/>
        </p:nvGrpSpPr>
        <p:grpSpPr>
          <a:xfrm>
            <a:off x="726141" y="977322"/>
            <a:ext cx="9439835" cy="4537786"/>
            <a:chOff x="726141" y="1049040"/>
            <a:chExt cx="9439835" cy="4537786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C4F02B18-FB9D-4F85-9356-FBB76004559C}"/>
                </a:ext>
              </a:extLst>
            </p:cNvPr>
            <p:cNvGrpSpPr/>
            <p:nvPr/>
          </p:nvGrpSpPr>
          <p:grpSpPr>
            <a:xfrm>
              <a:off x="726141" y="1049040"/>
              <a:ext cx="9439835" cy="4537786"/>
              <a:chOff x="726141" y="1160107"/>
              <a:chExt cx="9439835" cy="4537786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E2D2FB35-1F07-449A-B37F-4CFF47677C2B}"/>
                  </a:ext>
                </a:extLst>
              </p:cNvPr>
              <p:cNvSpPr/>
              <p:nvPr/>
            </p:nvSpPr>
            <p:spPr>
              <a:xfrm>
                <a:off x="726141" y="1160107"/>
                <a:ext cx="9439835" cy="45377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8D991F53-4E79-4140-9913-64355D0F2B5B}"/>
                  </a:ext>
                </a:extLst>
              </p:cNvPr>
              <p:cNvSpPr/>
              <p:nvPr/>
            </p:nvSpPr>
            <p:spPr>
              <a:xfrm>
                <a:off x="1246094" y="1676400"/>
                <a:ext cx="8507506" cy="3505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200" dirty="0"/>
              </a:p>
            </p:txBody>
          </p:sp>
        </p:grp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626BD056-6CA9-41F6-BDEA-47594A5AB22A}"/>
                </a:ext>
              </a:extLst>
            </p:cNvPr>
            <p:cNvSpPr txBox="1"/>
            <p:nvPr/>
          </p:nvSpPr>
          <p:spPr>
            <a:xfrm>
              <a:off x="1272983" y="1828800"/>
              <a:ext cx="1174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Id Articulo  </a:t>
              </a:r>
              <a:endParaRPr lang="es-ES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78A5B12F-352B-4F27-A88A-4F1B399BA49E}"/>
                </a:ext>
              </a:extLst>
            </p:cNvPr>
            <p:cNvSpPr txBox="1"/>
            <p:nvPr/>
          </p:nvSpPr>
          <p:spPr>
            <a:xfrm>
              <a:off x="2707337" y="1828800"/>
              <a:ext cx="1353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Descripción</a:t>
              </a:r>
              <a:endParaRPr lang="es-ES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B648FAFC-5251-4E60-A55D-58EA25DCBD04}"/>
                </a:ext>
              </a:extLst>
            </p:cNvPr>
            <p:cNvSpPr txBox="1"/>
            <p:nvPr/>
          </p:nvSpPr>
          <p:spPr>
            <a:xfrm>
              <a:off x="4374774" y="1828800"/>
              <a:ext cx="1353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Descuento </a:t>
              </a:r>
              <a:endParaRPr lang="es-ES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E92D508F-ED74-4FC9-9D97-F4C480E94BA3}"/>
                </a:ext>
              </a:extLst>
            </p:cNvPr>
            <p:cNvSpPr txBox="1"/>
            <p:nvPr/>
          </p:nvSpPr>
          <p:spPr>
            <a:xfrm>
              <a:off x="5755337" y="1828800"/>
              <a:ext cx="1828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Usuarios , Todos</a:t>
              </a:r>
              <a:endParaRPr lang="es-ES" dirty="0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5E9C5A-0610-4024-BC17-D44570243382}"/>
              </a:ext>
            </a:extLst>
          </p:cNvPr>
          <p:cNvSpPr txBox="1"/>
          <p:nvPr/>
        </p:nvSpPr>
        <p:spPr>
          <a:xfrm>
            <a:off x="1465726" y="2223093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025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0062642-E0C4-457C-970E-6E69FE910451}"/>
              </a:ext>
            </a:extLst>
          </p:cNvPr>
          <p:cNvSpPr txBox="1"/>
          <p:nvPr/>
        </p:nvSpPr>
        <p:spPr>
          <a:xfrm>
            <a:off x="2552694" y="2215753"/>
            <a:ext cx="166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Pantalón Karen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E22D6B2-77F8-4833-A033-775E4DF10F8F}"/>
              </a:ext>
            </a:extLst>
          </p:cNvPr>
          <p:cNvSpPr txBox="1"/>
          <p:nvPr/>
        </p:nvSpPr>
        <p:spPr>
          <a:xfrm>
            <a:off x="4379256" y="2223093"/>
            <a:ext cx="13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20	 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33CD4E5-14EC-4AA5-BABA-67DEC0E5A9E1}"/>
              </a:ext>
            </a:extLst>
          </p:cNvPr>
          <p:cNvSpPr txBox="1"/>
          <p:nvPr/>
        </p:nvSpPr>
        <p:spPr>
          <a:xfrm>
            <a:off x="5954802" y="2215753"/>
            <a:ext cx="142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Todos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9B062F4-C4D4-4F9E-916C-4373BEDB5D23}"/>
              </a:ext>
            </a:extLst>
          </p:cNvPr>
          <p:cNvSpPr txBox="1"/>
          <p:nvPr/>
        </p:nvSpPr>
        <p:spPr>
          <a:xfrm>
            <a:off x="7486089" y="1757083"/>
            <a:ext cx="133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Fecha Inicio 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8C909BF-C147-487F-B16C-B9467F0FB7AA}"/>
              </a:ext>
            </a:extLst>
          </p:cNvPr>
          <p:cNvSpPr txBox="1"/>
          <p:nvPr/>
        </p:nvSpPr>
        <p:spPr>
          <a:xfrm>
            <a:off x="8687362" y="1757082"/>
            <a:ext cx="169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Fecha Termino 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16C646A-C7A1-4FE6-82B1-73EA1B11C1F8}"/>
              </a:ext>
            </a:extLst>
          </p:cNvPr>
          <p:cNvSpPr txBox="1"/>
          <p:nvPr/>
        </p:nvSpPr>
        <p:spPr>
          <a:xfrm>
            <a:off x="8812311" y="2193092"/>
            <a:ext cx="134582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01/03/2021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66686FD-C3D6-4F12-8936-9EC5BE8DB886}"/>
              </a:ext>
            </a:extLst>
          </p:cNvPr>
          <p:cNvSpPr txBox="1"/>
          <p:nvPr/>
        </p:nvSpPr>
        <p:spPr>
          <a:xfrm>
            <a:off x="573739" y="5778575"/>
            <a:ext cx="2814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Servicio que obtiene el listado de Ofertas para un cliente en especifico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720EDC1-3CE1-492D-8903-763AD8A1C42C}"/>
              </a:ext>
            </a:extLst>
          </p:cNvPr>
          <p:cNvSpPr txBox="1"/>
          <p:nvPr/>
        </p:nvSpPr>
        <p:spPr>
          <a:xfrm>
            <a:off x="972665" y="1050803"/>
            <a:ext cx="98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chemeClr val="bg1"/>
                </a:solidFill>
              </a:rPr>
              <a:t>Ofertas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B6EE4B2-392A-40A9-A49E-C5D1B2759D3B}"/>
              </a:ext>
            </a:extLst>
          </p:cNvPr>
          <p:cNvSpPr txBox="1"/>
          <p:nvPr/>
        </p:nvSpPr>
        <p:spPr>
          <a:xfrm>
            <a:off x="8293473" y="1087543"/>
            <a:ext cx="164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Maria</a:t>
            </a:r>
            <a:r>
              <a:rPr lang="es-PE" dirty="0"/>
              <a:t> </a:t>
            </a:r>
            <a:r>
              <a:rPr lang="es-PE" dirty="0" err="1"/>
              <a:t>tomasa</a:t>
            </a:r>
            <a:r>
              <a:rPr lang="es-PE" dirty="0"/>
              <a:t>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37877F1-4929-4C11-AF4F-C5C1AD2DAF40}"/>
              </a:ext>
            </a:extLst>
          </p:cNvPr>
          <p:cNvSpPr txBox="1"/>
          <p:nvPr/>
        </p:nvSpPr>
        <p:spPr>
          <a:xfrm>
            <a:off x="7345036" y="1068741"/>
            <a:ext cx="88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Foto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654CC1A-FBE4-4CA0-AA63-67B76C9321E4}"/>
              </a:ext>
            </a:extLst>
          </p:cNvPr>
          <p:cNvSpPr txBox="1"/>
          <p:nvPr/>
        </p:nvSpPr>
        <p:spPr>
          <a:xfrm>
            <a:off x="2099551" y="47800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Tareas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4347581-D5A9-486B-99C1-5C3499D3E7F5}"/>
              </a:ext>
            </a:extLst>
          </p:cNvPr>
          <p:cNvSpPr txBox="1"/>
          <p:nvPr/>
        </p:nvSpPr>
        <p:spPr>
          <a:xfrm>
            <a:off x="7465279" y="2211092"/>
            <a:ext cx="134582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01/03/2021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04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3FED9AF8-57D4-40BE-98D4-B276EDB38ED1}"/>
              </a:ext>
            </a:extLst>
          </p:cNvPr>
          <p:cNvGrpSpPr/>
          <p:nvPr/>
        </p:nvGrpSpPr>
        <p:grpSpPr>
          <a:xfrm>
            <a:off x="426755" y="1222058"/>
            <a:ext cx="10820401" cy="4537786"/>
            <a:chOff x="726141" y="1049040"/>
            <a:chExt cx="9439835" cy="4537786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082C4C50-B19B-492A-9666-E54B91DEA3C4}"/>
                </a:ext>
              </a:extLst>
            </p:cNvPr>
            <p:cNvGrpSpPr/>
            <p:nvPr/>
          </p:nvGrpSpPr>
          <p:grpSpPr>
            <a:xfrm>
              <a:off x="726141" y="1049040"/>
              <a:ext cx="9439835" cy="4537786"/>
              <a:chOff x="726141" y="1160107"/>
              <a:chExt cx="9439835" cy="4537786"/>
            </a:xfrm>
          </p:grpSpPr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4E207F7D-AD21-4C3A-8A3A-B3C363642185}"/>
                  </a:ext>
                </a:extLst>
              </p:cNvPr>
              <p:cNvSpPr/>
              <p:nvPr/>
            </p:nvSpPr>
            <p:spPr>
              <a:xfrm>
                <a:off x="726141" y="1160107"/>
                <a:ext cx="9439835" cy="45377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9B40D6AA-4647-40B2-9B81-BC368D78E5C8}"/>
                  </a:ext>
                </a:extLst>
              </p:cNvPr>
              <p:cNvSpPr/>
              <p:nvPr/>
            </p:nvSpPr>
            <p:spPr>
              <a:xfrm>
                <a:off x="945774" y="1589474"/>
                <a:ext cx="8507506" cy="3505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200" dirty="0"/>
              </a:p>
            </p:txBody>
          </p:sp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35339F1F-3268-4B04-9CFA-4FE064693081}"/>
                </a:ext>
              </a:extLst>
            </p:cNvPr>
            <p:cNvSpPr txBox="1"/>
            <p:nvPr/>
          </p:nvSpPr>
          <p:spPr>
            <a:xfrm>
              <a:off x="1277466" y="1742694"/>
              <a:ext cx="1174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Fecha </a:t>
              </a:r>
              <a:endParaRPr lang="es-ES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47CF2CE-6ECD-43F9-8916-827472090ED3}"/>
                </a:ext>
              </a:extLst>
            </p:cNvPr>
            <p:cNvSpPr txBox="1"/>
            <p:nvPr/>
          </p:nvSpPr>
          <p:spPr>
            <a:xfrm>
              <a:off x="2436148" y="1705578"/>
              <a:ext cx="2140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Numero de Pedidos</a:t>
              </a:r>
              <a:endParaRPr lang="es-ES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B6079ED2-7689-4686-828B-C327582FB9E3}"/>
                </a:ext>
              </a:extLst>
            </p:cNvPr>
            <p:cNvSpPr txBox="1"/>
            <p:nvPr/>
          </p:nvSpPr>
          <p:spPr>
            <a:xfrm>
              <a:off x="4896960" y="1705578"/>
              <a:ext cx="887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Monto</a:t>
              </a:r>
              <a:endParaRPr lang="es-ES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A67C6F02-4433-48F5-AFF0-0827F3ACF286}"/>
                </a:ext>
              </a:extLst>
            </p:cNvPr>
            <p:cNvSpPr txBox="1"/>
            <p:nvPr/>
          </p:nvSpPr>
          <p:spPr>
            <a:xfrm>
              <a:off x="6066854" y="1705578"/>
              <a:ext cx="887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Estado </a:t>
              </a:r>
              <a:endParaRPr lang="es-ES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8875EAA7-DEC3-42D6-92C5-EABBCE6891AB}"/>
                </a:ext>
              </a:extLst>
            </p:cNvPr>
            <p:cNvSpPr txBox="1"/>
            <p:nvPr/>
          </p:nvSpPr>
          <p:spPr>
            <a:xfrm>
              <a:off x="7210978" y="1705578"/>
              <a:ext cx="1985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 </a:t>
              </a:r>
              <a:endParaRPr lang="es-ES" dirty="0"/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744060B7-0C13-4AB8-9AEF-FFF3F38B3319}"/>
                </a:ext>
              </a:extLst>
            </p:cNvPr>
            <p:cNvSpPr txBox="1"/>
            <p:nvPr/>
          </p:nvSpPr>
          <p:spPr>
            <a:xfrm>
              <a:off x="1122831" y="2481358"/>
              <a:ext cx="1174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Fecha Entrega </a:t>
              </a:r>
              <a:endParaRPr lang="es-ES" dirty="0"/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076D0140-78C9-45D1-B878-0C4E0A66AB3A}"/>
                </a:ext>
              </a:extLst>
            </p:cNvPr>
            <p:cNvSpPr txBox="1"/>
            <p:nvPr/>
          </p:nvSpPr>
          <p:spPr>
            <a:xfrm>
              <a:off x="6936003" y="1414681"/>
              <a:ext cx="1174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Fecha Entrega </a:t>
              </a:r>
              <a:endParaRPr lang="es-ES" dirty="0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03DAD2A2-91DE-4496-8FDA-14EC0152ED99}"/>
              </a:ext>
            </a:extLst>
          </p:cNvPr>
          <p:cNvSpPr txBox="1"/>
          <p:nvPr/>
        </p:nvSpPr>
        <p:spPr>
          <a:xfrm>
            <a:off x="1080242" y="1222058"/>
            <a:ext cx="145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Mis compras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DEDEEB1-DA67-48CC-88D7-599487943F9D}"/>
              </a:ext>
            </a:extLst>
          </p:cNvPr>
          <p:cNvSpPr txBox="1"/>
          <p:nvPr/>
        </p:nvSpPr>
        <p:spPr>
          <a:xfrm>
            <a:off x="990036" y="2251969"/>
            <a:ext cx="134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02/01/2021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7F320B-3E13-41F8-A66E-BDAB4EEA6113}"/>
              </a:ext>
            </a:extLst>
          </p:cNvPr>
          <p:cNvSpPr txBox="1"/>
          <p:nvPr/>
        </p:nvSpPr>
        <p:spPr>
          <a:xfrm>
            <a:off x="2579590" y="2239260"/>
            <a:ext cx="166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00254412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2FB3C92-DD79-4653-8542-95AB8C4D81E9}"/>
              </a:ext>
            </a:extLst>
          </p:cNvPr>
          <p:cNvSpPr txBox="1"/>
          <p:nvPr/>
        </p:nvSpPr>
        <p:spPr>
          <a:xfrm>
            <a:off x="4556303" y="2223093"/>
            <a:ext cx="117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152 </a:t>
            </a: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ECD871B-2753-4A4A-B059-73C03D842F46}"/>
              </a:ext>
            </a:extLst>
          </p:cNvPr>
          <p:cNvSpPr/>
          <p:nvPr/>
        </p:nvSpPr>
        <p:spPr>
          <a:xfrm>
            <a:off x="5731797" y="2219237"/>
            <a:ext cx="322730" cy="2608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</a:t>
            </a:r>
            <a:endParaRPr lang="es-E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215B9B3-240D-4BAC-8C1C-B667D40D6206}"/>
              </a:ext>
            </a:extLst>
          </p:cNvPr>
          <p:cNvSpPr/>
          <p:nvPr/>
        </p:nvSpPr>
        <p:spPr>
          <a:xfrm>
            <a:off x="6158756" y="2228305"/>
            <a:ext cx="485210" cy="2402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EO</a:t>
            </a:r>
            <a:endParaRPr lang="es-ES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40C7C6C-96EC-4507-BB8D-66AA67404287}"/>
              </a:ext>
            </a:extLst>
          </p:cNvPr>
          <p:cNvSpPr/>
          <p:nvPr/>
        </p:nvSpPr>
        <p:spPr>
          <a:xfrm>
            <a:off x="8998040" y="2250025"/>
            <a:ext cx="1376085" cy="277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Ver detalle</a:t>
            </a:r>
            <a:endParaRPr lang="es-ES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CBC757B-8E35-4E2A-8A02-F351B8D4F8DE}"/>
              </a:ext>
            </a:extLst>
          </p:cNvPr>
          <p:cNvSpPr/>
          <p:nvPr/>
        </p:nvSpPr>
        <p:spPr>
          <a:xfrm>
            <a:off x="6736970" y="2234030"/>
            <a:ext cx="485211" cy="2344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PE</a:t>
            </a:r>
            <a:endParaRPr lang="es-ES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76BA47B-FB81-48A1-9F05-26476876B490}"/>
              </a:ext>
            </a:extLst>
          </p:cNvPr>
          <p:cNvSpPr txBox="1"/>
          <p:nvPr/>
        </p:nvSpPr>
        <p:spPr>
          <a:xfrm>
            <a:off x="7565851" y="2203867"/>
            <a:ext cx="134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10/01/2021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176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DBCCCDE-813F-493B-807E-ACBEFEEE47F9}"/>
              </a:ext>
            </a:extLst>
          </p:cNvPr>
          <p:cNvGrpSpPr/>
          <p:nvPr/>
        </p:nvGrpSpPr>
        <p:grpSpPr>
          <a:xfrm>
            <a:off x="869575" y="812851"/>
            <a:ext cx="9439835" cy="4537786"/>
            <a:chOff x="726141" y="1049040"/>
            <a:chExt cx="9439835" cy="4537786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4B2F96A5-2653-45E1-919F-38E741E4A4DA}"/>
                </a:ext>
              </a:extLst>
            </p:cNvPr>
            <p:cNvGrpSpPr/>
            <p:nvPr/>
          </p:nvGrpSpPr>
          <p:grpSpPr>
            <a:xfrm>
              <a:off x="726141" y="1049040"/>
              <a:ext cx="9439835" cy="4537786"/>
              <a:chOff x="726141" y="1160107"/>
              <a:chExt cx="9439835" cy="4537786"/>
            </a:xfrm>
          </p:grpSpPr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ED4C1D9F-A897-4065-8967-072C26A51C0F}"/>
                  </a:ext>
                </a:extLst>
              </p:cNvPr>
              <p:cNvSpPr/>
              <p:nvPr/>
            </p:nvSpPr>
            <p:spPr>
              <a:xfrm>
                <a:off x="726141" y="1160107"/>
                <a:ext cx="9439835" cy="45377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3BFA5A5A-4F06-4742-9DD4-12B4DCAC2EF4}"/>
                  </a:ext>
                </a:extLst>
              </p:cNvPr>
              <p:cNvSpPr/>
              <p:nvPr/>
            </p:nvSpPr>
            <p:spPr>
              <a:xfrm>
                <a:off x="945774" y="1589474"/>
                <a:ext cx="8507506" cy="3505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200" dirty="0"/>
              </a:p>
            </p:txBody>
          </p:sp>
        </p:grp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22C06CF7-D5C8-4126-A198-60356FF455B8}"/>
                </a:ext>
              </a:extLst>
            </p:cNvPr>
            <p:cNvSpPr txBox="1"/>
            <p:nvPr/>
          </p:nvSpPr>
          <p:spPr>
            <a:xfrm>
              <a:off x="1277466" y="1742694"/>
              <a:ext cx="1174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Fecha </a:t>
              </a:r>
              <a:endParaRPr lang="es-ES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787E8468-6881-44F1-A80A-81E3D5FDC524}"/>
                </a:ext>
              </a:extLst>
            </p:cNvPr>
            <p:cNvSpPr txBox="1"/>
            <p:nvPr/>
          </p:nvSpPr>
          <p:spPr>
            <a:xfrm>
              <a:off x="2436148" y="1705578"/>
              <a:ext cx="2140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Producto </a:t>
              </a:r>
              <a:endParaRPr lang="es-ES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822DD971-6EDA-4030-B3BC-A140753ADCE9}"/>
                </a:ext>
              </a:extLst>
            </p:cNvPr>
            <p:cNvSpPr txBox="1"/>
            <p:nvPr/>
          </p:nvSpPr>
          <p:spPr>
            <a:xfrm>
              <a:off x="4607280" y="1705578"/>
              <a:ext cx="887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P U </a:t>
              </a:r>
              <a:endParaRPr lang="es-ES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0392B999-78FD-43E6-983E-BA11A89AC0D4}"/>
                </a:ext>
              </a:extLst>
            </p:cNvPr>
            <p:cNvSpPr txBox="1"/>
            <p:nvPr/>
          </p:nvSpPr>
          <p:spPr>
            <a:xfrm>
              <a:off x="5535703" y="1705578"/>
              <a:ext cx="1205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Descuento  </a:t>
              </a:r>
              <a:endParaRPr lang="es-ES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F95BED04-0B69-49CF-A2A4-FED9A61CC56E}"/>
                </a:ext>
              </a:extLst>
            </p:cNvPr>
            <p:cNvSpPr txBox="1"/>
            <p:nvPr/>
          </p:nvSpPr>
          <p:spPr>
            <a:xfrm>
              <a:off x="7210978" y="1705578"/>
              <a:ext cx="1985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 </a:t>
              </a:r>
              <a:endParaRPr lang="es-ES" dirty="0"/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2156AC-CC46-4204-9FB7-88BD1604247C}"/>
              </a:ext>
            </a:extLst>
          </p:cNvPr>
          <p:cNvSpPr txBox="1"/>
          <p:nvPr/>
        </p:nvSpPr>
        <p:spPr>
          <a:xfrm>
            <a:off x="1394006" y="881399"/>
            <a:ext cx="224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Pedido 373737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2C95445-B6E0-41A0-9B82-7A322488A900}"/>
              </a:ext>
            </a:extLst>
          </p:cNvPr>
          <p:cNvSpPr txBox="1"/>
          <p:nvPr/>
        </p:nvSpPr>
        <p:spPr>
          <a:xfrm>
            <a:off x="1432104" y="1911310"/>
            <a:ext cx="1174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02/01/2021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06A5C2D-6C7B-40F5-A995-47E9C128610C}"/>
              </a:ext>
            </a:extLst>
          </p:cNvPr>
          <p:cNvSpPr txBox="1"/>
          <p:nvPr/>
        </p:nvSpPr>
        <p:spPr>
          <a:xfrm>
            <a:off x="2893354" y="1898601"/>
            <a:ext cx="1662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Pantalon</a:t>
            </a:r>
            <a:r>
              <a:rPr lang="es-PE" dirty="0"/>
              <a:t> Karen t/M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5993F04-5AFC-4F10-B988-8DC5A9D0BAF4}"/>
              </a:ext>
            </a:extLst>
          </p:cNvPr>
          <p:cNvSpPr txBox="1"/>
          <p:nvPr/>
        </p:nvSpPr>
        <p:spPr>
          <a:xfrm>
            <a:off x="4870067" y="1882434"/>
            <a:ext cx="117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152 </a:t>
            </a:r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E82C2FE-0FCB-451E-B00E-BD1249BF3A74}"/>
              </a:ext>
            </a:extLst>
          </p:cNvPr>
          <p:cNvSpPr/>
          <p:nvPr/>
        </p:nvSpPr>
        <p:spPr>
          <a:xfrm>
            <a:off x="7466192" y="4128999"/>
            <a:ext cx="2008378" cy="277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Imprimir Factura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FA9A663-402F-497F-9C25-9E277B880751}"/>
              </a:ext>
            </a:extLst>
          </p:cNvPr>
          <p:cNvSpPr txBox="1"/>
          <p:nvPr/>
        </p:nvSpPr>
        <p:spPr>
          <a:xfrm>
            <a:off x="7031124" y="1475986"/>
            <a:ext cx="120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Total  </a:t>
            </a:r>
            <a:endParaRPr lang="es-ES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0831891-FB46-4DB3-A832-61FE6791A885}"/>
              </a:ext>
            </a:extLst>
          </p:cNvPr>
          <p:cNvSpPr txBox="1"/>
          <p:nvPr/>
        </p:nvSpPr>
        <p:spPr>
          <a:xfrm>
            <a:off x="5788947" y="1852802"/>
            <a:ext cx="117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0 </a:t>
            </a:r>
            <a:endParaRPr lang="es-ES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D1E811F-9442-4723-B57E-EE1BA0BB3CD2}"/>
              </a:ext>
            </a:extLst>
          </p:cNvPr>
          <p:cNvSpPr txBox="1"/>
          <p:nvPr/>
        </p:nvSpPr>
        <p:spPr>
          <a:xfrm>
            <a:off x="7026920" y="1777595"/>
            <a:ext cx="117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152 </a:t>
            </a:r>
            <a:endParaRPr lang="es-ES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C06221F-7651-4C98-A7B3-90D3EE89FAF5}"/>
              </a:ext>
            </a:extLst>
          </p:cNvPr>
          <p:cNvSpPr txBox="1"/>
          <p:nvPr/>
        </p:nvSpPr>
        <p:spPr>
          <a:xfrm>
            <a:off x="1420900" y="2942296"/>
            <a:ext cx="166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observaciones  </a:t>
            </a:r>
            <a:endParaRPr lang="es-ES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B57B4852-88D3-453A-A9E9-93AA057C2C60}"/>
              </a:ext>
            </a:extLst>
          </p:cNvPr>
          <p:cNvSpPr txBox="1"/>
          <p:nvPr/>
        </p:nvSpPr>
        <p:spPr>
          <a:xfrm>
            <a:off x="1447787" y="3426725"/>
            <a:ext cx="2191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Se entrego sin problemas</a:t>
            </a:r>
          </a:p>
          <a:p>
            <a:r>
              <a:rPr lang="es-PE" dirty="0"/>
              <a:t>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0389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458</Words>
  <Application>Microsoft Office PowerPoint</Application>
  <PresentationFormat>Panorámica</PresentationFormat>
  <Paragraphs>239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Rupay Castillo</dc:creator>
  <cp:lastModifiedBy>Ivan Rupay Castillo</cp:lastModifiedBy>
  <cp:revision>26</cp:revision>
  <dcterms:created xsi:type="dcterms:W3CDTF">2021-02-27T03:34:04Z</dcterms:created>
  <dcterms:modified xsi:type="dcterms:W3CDTF">2021-03-17T06:26:04Z</dcterms:modified>
</cp:coreProperties>
</file>