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A56EA-497D-4E93-B8F0-04555AB18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44002-49E4-4297-8D5C-850BAB2DA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D2F5C5-B85C-4E55-9FC9-985C50A5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26/02/2021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EADF13-A316-48D3-83CB-C655629A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3039E7-FB6B-461F-BB13-F6F57568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81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88E35-4FF1-4FB8-8642-AD0C47CD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65FCF7-E31E-4E2A-828A-978E40CF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95FAEF-A6E9-4633-8F2E-BFA53E11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26/02/2021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EDFB3-6766-41CB-850D-178CBD98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DE3B3-1513-4044-93E1-993E3667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17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39D044-A2BA-4E55-ADFB-BA6F0D8F3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1EF79D-8A12-49CE-84F5-C1149D5DC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AE2A8-62C9-46A3-8ABA-ACE37F94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26/02/2021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5337F2-94A9-48DC-9E5C-7E4DDE82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2FD2D5-5E21-45FD-BD4D-8ACEF668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8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0A44F-CF5D-47DF-A616-BD673A43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0EB8E-FC32-41BB-AC7E-AF3577FDE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EE0FF-1DB4-45E1-A979-E45F986B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26/02/2021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379532-0AF4-450C-B4DC-B1A0CF3A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4CD6F6-A572-4D47-B6E3-3141E3D1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68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0EA7D-EC09-4B8D-8BD4-C0E06659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2324DB-C8A4-45D8-871A-E054F2996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942F43-1C02-4138-8BC5-B62FB78F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26/02/2021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6FBA0A-A1B5-4631-A101-7D1CDFC4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8DC66-E94D-4587-AD8B-CB101F00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77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2722F-B0F8-4AF6-B9D1-049174E7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43F00C-58C9-46FE-B6A4-4D4C2282A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BC39CB-9581-4953-A60F-5CAD122E0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0C43C8-8ECF-40D0-9A01-5E283B17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26/02/2021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5540E0-53F2-4C68-9683-27497F15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F3D344-B4D8-4B38-9C72-520AD0C4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52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4973D-F8D4-4D27-BBFC-B6EBD361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ED6E9E-CC10-4D75-93E5-85DA503CE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8F86FB-F280-409A-B849-884A636D7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9AF8FE-8F05-4BCB-B737-53B9EA2A4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43F23A-C78A-45BB-912D-F92B340EF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F046E9-2079-4C48-B164-39EF7913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26/02/2021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505F3F-4B6D-47C4-9139-806BB6B0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101B6C-932B-45FC-A42B-EC97C46A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97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B2513-A6E9-4FD4-972E-4A5BB3FB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8BB856-776F-468D-8413-B993E9F6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26/02/2021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75170-4974-4A39-9721-54D28C3A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3AF1C0-3E9E-45D2-A7D6-C1967C25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29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ACDE6A-6033-4530-917B-5724F841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26/02/2021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77FC49-18CF-4126-841A-88185F47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A0D6D4-CB8F-45BB-998D-A193D1CE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16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544D9-C34C-40DA-BD21-B1C9D287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B1615-2EC8-4411-BF01-0F3DD3C9F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D710A3-4AFE-402C-9103-5DE3C0BF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C6E10E-CDFC-4E5E-B8D3-4D000560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26/02/2021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6EEBF4-A8C2-47E7-B822-247D83D4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ADD45F-7420-4F20-AC87-171501D2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57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6C7EC-1FF1-4F6D-A4E7-3D154E61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EA6835-3FE0-47B9-9BDC-B5C50498E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CFD497-AB8F-4323-A9C4-5976412A1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1966E9-D9DB-4A03-BA32-0697D13D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26/02/2021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361BE1-1932-4042-83A4-C3F6D0F0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EB13E7-341D-4C9F-AE1D-B740DCA4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18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0A8856-2FF1-4E11-AE78-1EB46A6E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AF9D0F-61DA-4CB0-9D9D-11A1A2EF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FE3E7-C79D-4E40-8008-A2FF749D9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5F76E-CE09-4645-9427-130AC89CA13D}" type="datetimeFigureOut">
              <a:rPr lang="es-ES" smtClean="0"/>
              <a:t>26/02/2021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C0F37-386B-45A0-A86B-7E939D968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1BF8E4-EB94-4036-8754-4E9FD3DDC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46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a_Delevingn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.wiktionary.org/wiki/pantalon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5226C71-C9C3-46F3-9646-528033F36954}"/>
              </a:ext>
            </a:extLst>
          </p:cNvPr>
          <p:cNvSpPr txBox="1"/>
          <p:nvPr/>
        </p:nvSpPr>
        <p:spPr>
          <a:xfrm>
            <a:off x="554509" y="674022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  <a:p>
            <a:pPr marL="285750" indent="-285750">
              <a:buFontTx/>
              <a:buChar char="-"/>
            </a:pPr>
            <a:r>
              <a:rPr lang="es-PE" dirty="0"/>
              <a:t> 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A58D0DC-2B06-46AD-82CD-089F4A4EC182}"/>
              </a:ext>
            </a:extLst>
          </p:cNvPr>
          <p:cNvSpPr txBox="1"/>
          <p:nvPr/>
        </p:nvSpPr>
        <p:spPr>
          <a:xfrm>
            <a:off x="4850296" y="627855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Modelo del Negocio 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5D36B74-1833-4476-B8F7-61A4F5C86820}"/>
              </a:ext>
            </a:extLst>
          </p:cNvPr>
          <p:cNvSpPr/>
          <p:nvPr/>
        </p:nvSpPr>
        <p:spPr>
          <a:xfrm>
            <a:off x="1080615" y="1616765"/>
            <a:ext cx="1342542" cy="92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Cliente 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1A04C0-7C08-4328-AF24-3F4F7C8CCE14}"/>
              </a:ext>
            </a:extLst>
          </p:cNvPr>
          <p:cNvSpPr/>
          <p:nvPr/>
        </p:nvSpPr>
        <p:spPr>
          <a:xfrm>
            <a:off x="3498573" y="1320353"/>
            <a:ext cx="2888975" cy="188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Tienda de Ropa en Línea </a:t>
            </a:r>
          </a:p>
          <a:p>
            <a:pPr algn="ctr"/>
            <a:r>
              <a:rPr lang="es-PE" dirty="0"/>
              <a:t>Con Catalogo de Ropa 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E30AC4-F8F2-4738-B507-E386473F497E}"/>
              </a:ext>
            </a:extLst>
          </p:cNvPr>
          <p:cNvCxnSpPr>
            <a:cxnSpLocks/>
          </p:cNvCxnSpPr>
          <p:nvPr/>
        </p:nvCxnSpPr>
        <p:spPr>
          <a:xfrm flipV="1">
            <a:off x="5833602" y="1449544"/>
            <a:ext cx="1411356" cy="31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1068C2-C8CF-45B1-9B86-F52020E7615F}"/>
              </a:ext>
            </a:extLst>
          </p:cNvPr>
          <p:cNvSpPr txBox="1"/>
          <p:nvPr/>
        </p:nvSpPr>
        <p:spPr>
          <a:xfrm>
            <a:off x="9130748" y="812521"/>
            <a:ext cx="272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Conocenos</a:t>
            </a:r>
            <a:r>
              <a:rPr lang="es-PE" dirty="0"/>
              <a:t> Quienes Somos 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6841D7-C69C-4542-B358-836D3D9635CD}"/>
              </a:ext>
            </a:extLst>
          </p:cNvPr>
          <p:cNvSpPr txBox="1"/>
          <p:nvPr/>
        </p:nvSpPr>
        <p:spPr>
          <a:xfrm>
            <a:off x="9130748" y="1282325"/>
            <a:ext cx="272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Nuestros Productos(Catalogo )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3CD305-CF29-4105-89DC-E74A5D033CD5}"/>
              </a:ext>
            </a:extLst>
          </p:cNvPr>
          <p:cNvSpPr txBox="1"/>
          <p:nvPr/>
        </p:nvSpPr>
        <p:spPr>
          <a:xfrm>
            <a:off x="9130748" y="1941908"/>
            <a:ext cx="272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Clientes (Ver nuestros Pedidos)Pendientes </a:t>
            </a:r>
          </a:p>
          <a:p>
            <a:r>
              <a:rPr lang="es-PE" dirty="0"/>
              <a:t>Lo que ha comprado 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63F0B6-A9B8-4F91-99DF-40DEFAC061F3}"/>
              </a:ext>
            </a:extLst>
          </p:cNvPr>
          <p:cNvSpPr/>
          <p:nvPr/>
        </p:nvSpPr>
        <p:spPr>
          <a:xfrm>
            <a:off x="7458982" y="858688"/>
            <a:ext cx="1346524" cy="7580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Inicio </a:t>
            </a:r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2AF00FA-2CD5-493A-82A6-D408CC7F89DB}"/>
              </a:ext>
            </a:extLst>
          </p:cNvPr>
          <p:cNvSpPr/>
          <p:nvPr/>
        </p:nvSpPr>
        <p:spPr>
          <a:xfrm>
            <a:off x="8805506" y="6157226"/>
            <a:ext cx="2074529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/>
              <a:t>Paginas de Presentación Estáticas </a:t>
            </a:r>
            <a:endParaRPr lang="es-ES" sz="10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47D7C1D-5A31-4744-99BB-42B8590FB76A}"/>
              </a:ext>
            </a:extLst>
          </p:cNvPr>
          <p:cNvSpPr/>
          <p:nvPr/>
        </p:nvSpPr>
        <p:spPr>
          <a:xfrm>
            <a:off x="7458982" y="1761435"/>
            <a:ext cx="1346524" cy="7580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Nosotros </a:t>
            </a:r>
            <a:endParaRPr lang="es-ES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6CF620D-D31C-41A5-9380-B4587FC43E87}"/>
              </a:ext>
            </a:extLst>
          </p:cNvPr>
          <p:cNvCxnSpPr/>
          <p:nvPr/>
        </p:nvCxnSpPr>
        <p:spPr>
          <a:xfrm>
            <a:off x="2180591" y="2140473"/>
            <a:ext cx="131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539601D-28E6-4CD2-9328-BBAFF2F73FEE}"/>
              </a:ext>
            </a:extLst>
          </p:cNvPr>
          <p:cNvCxnSpPr>
            <a:cxnSpLocks/>
          </p:cNvCxnSpPr>
          <p:nvPr/>
        </p:nvCxnSpPr>
        <p:spPr>
          <a:xfrm>
            <a:off x="5959971" y="2107808"/>
            <a:ext cx="1336390" cy="3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9B29FD1-F193-4793-8475-97E157956FBA}"/>
              </a:ext>
            </a:extLst>
          </p:cNvPr>
          <p:cNvSpPr/>
          <p:nvPr/>
        </p:nvSpPr>
        <p:spPr>
          <a:xfrm>
            <a:off x="8805506" y="5728986"/>
            <a:ext cx="207452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/>
              <a:t>Paginas con </a:t>
            </a:r>
            <a:r>
              <a:rPr lang="es-PE" sz="1000" dirty="0" err="1"/>
              <a:t>React</a:t>
            </a:r>
            <a:r>
              <a:rPr lang="es-PE" sz="1000" dirty="0"/>
              <a:t> </a:t>
            </a:r>
            <a:endParaRPr lang="es-ES" sz="10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EFDC637-E403-4008-AAEF-02E5513CF956}"/>
              </a:ext>
            </a:extLst>
          </p:cNvPr>
          <p:cNvSpPr/>
          <p:nvPr/>
        </p:nvSpPr>
        <p:spPr>
          <a:xfrm>
            <a:off x="7458982" y="2735285"/>
            <a:ext cx="1346524" cy="693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Catalogo</a:t>
            </a:r>
            <a:endParaRPr lang="es-ES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B710C37-732E-444F-AB4C-E801785C803D}"/>
              </a:ext>
            </a:extLst>
          </p:cNvPr>
          <p:cNvCxnSpPr>
            <a:cxnSpLocks/>
          </p:cNvCxnSpPr>
          <p:nvPr/>
        </p:nvCxnSpPr>
        <p:spPr>
          <a:xfrm>
            <a:off x="5952769" y="2490955"/>
            <a:ext cx="1315805" cy="36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13B4075-1A49-4C5C-B4FB-14259D9F4D31}"/>
              </a:ext>
            </a:extLst>
          </p:cNvPr>
          <p:cNvSpPr/>
          <p:nvPr/>
        </p:nvSpPr>
        <p:spPr>
          <a:xfrm>
            <a:off x="3344181" y="3993463"/>
            <a:ext cx="3636826" cy="776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Login</a:t>
            </a:r>
            <a:r>
              <a:rPr lang="es-PE" dirty="0"/>
              <a:t> (Administradores del sistema )</a:t>
            </a:r>
            <a:endParaRPr lang="es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48AD44E-4BA5-4AF9-9627-8F4A2BB449A6}"/>
              </a:ext>
            </a:extLst>
          </p:cNvPr>
          <p:cNvSpPr/>
          <p:nvPr/>
        </p:nvSpPr>
        <p:spPr>
          <a:xfrm>
            <a:off x="3344181" y="4952223"/>
            <a:ext cx="3636826" cy="776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Login</a:t>
            </a:r>
            <a:r>
              <a:rPr lang="es-PE" dirty="0"/>
              <a:t> (Clientes 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962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05169AA-0D97-42FA-9FA5-47C2CC2905E5}"/>
              </a:ext>
            </a:extLst>
          </p:cNvPr>
          <p:cNvSpPr txBox="1"/>
          <p:nvPr/>
        </p:nvSpPr>
        <p:spPr>
          <a:xfrm>
            <a:off x="720048" y="1177231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Seguir Mis pedios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435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44A0F12-427B-401C-B2A0-7BE1EA3682EF}"/>
              </a:ext>
            </a:extLst>
          </p:cNvPr>
          <p:cNvSpPr txBox="1"/>
          <p:nvPr/>
        </p:nvSpPr>
        <p:spPr>
          <a:xfrm>
            <a:off x="953085" y="715166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Despachos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128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7BFB192-2839-4154-9DAA-064AA3FF3BD9}"/>
              </a:ext>
            </a:extLst>
          </p:cNvPr>
          <p:cNvSpPr txBox="1"/>
          <p:nvPr/>
        </p:nvSpPr>
        <p:spPr>
          <a:xfrm>
            <a:off x="981221" y="94024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Inventarios</a:t>
            </a:r>
          </a:p>
        </p:txBody>
      </p:sp>
    </p:spTree>
    <p:extLst>
      <p:ext uri="{BB962C8B-B14F-4D97-AF65-F5344CB8AC3E}">
        <p14:creationId xmlns:p14="http://schemas.microsoft.com/office/powerpoint/2010/main" val="50187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D887812-B2FB-43FD-BED7-71FD149C739F}"/>
              </a:ext>
            </a:extLst>
          </p:cNvPr>
          <p:cNvSpPr txBox="1"/>
          <p:nvPr/>
        </p:nvSpPr>
        <p:spPr>
          <a:xfrm>
            <a:off x="671731" y="79957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Cambios </a:t>
            </a:r>
          </a:p>
        </p:txBody>
      </p:sp>
    </p:spTree>
    <p:extLst>
      <p:ext uri="{BB962C8B-B14F-4D97-AF65-F5344CB8AC3E}">
        <p14:creationId xmlns:p14="http://schemas.microsoft.com/office/powerpoint/2010/main" val="392925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8860A76-8EE4-47F0-941D-59D0B7A763E7}"/>
              </a:ext>
            </a:extLst>
          </p:cNvPr>
          <p:cNvSpPr txBox="1"/>
          <p:nvPr/>
        </p:nvSpPr>
        <p:spPr>
          <a:xfrm>
            <a:off x="981221" y="94024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Repartos </a:t>
            </a:r>
          </a:p>
        </p:txBody>
      </p:sp>
    </p:spTree>
    <p:extLst>
      <p:ext uri="{BB962C8B-B14F-4D97-AF65-F5344CB8AC3E}">
        <p14:creationId xmlns:p14="http://schemas.microsoft.com/office/powerpoint/2010/main" val="287773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CD03060C-8D37-4B0A-AA40-64A2A1747AA5}"/>
              </a:ext>
            </a:extLst>
          </p:cNvPr>
          <p:cNvSpPr/>
          <p:nvPr/>
        </p:nvSpPr>
        <p:spPr>
          <a:xfrm>
            <a:off x="1097280" y="1139483"/>
            <a:ext cx="1533378" cy="11535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EC7651-E75D-46A2-A091-BD2936012477}"/>
              </a:ext>
            </a:extLst>
          </p:cNvPr>
          <p:cNvSpPr/>
          <p:nvPr/>
        </p:nvSpPr>
        <p:spPr>
          <a:xfrm>
            <a:off x="3770141" y="914399"/>
            <a:ext cx="1505243" cy="160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Api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3E7B281-9936-4F5E-9794-5F4DA886EED8}"/>
              </a:ext>
            </a:extLst>
          </p:cNvPr>
          <p:cNvSpPr/>
          <p:nvPr/>
        </p:nvSpPr>
        <p:spPr>
          <a:xfrm>
            <a:off x="4142934" y="2947183"/>
            <a:ext cx="759656" cy="13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01BA1F8-906D-4062-B0AB-DDE2074DFA7B}"/>
              </a:ext>
            </a:extLst>
          </p:cNvPr>
          <p:cNvSpPr/>
          <p:nvPr/>
        </p:nvSpPr>
        <p:spPr>
          <a:xfrm>
            <a:off x="1308293" y="2848709"/>
            <a:ext cx="759656" cy="13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0682E66-9D9A-4C6D-93B9-1319B5416F50}"/>
              </a:ext>
            </a:extLst>
          </p:cNvPr>
          <p:cNvSpPr/>
          <p:nvPr/>
        </p:nvSpPr>
        <p:spPr>
          <a:xfrm>
            <a:off x="6977575" y="3052691"/>
            <a:ext cx="759656" cy="13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AF8154-B0A1-4480-AFE9-3E3DB42BC537}"/>
              </a:ext>
            </a:extLst>
          </p:cNvPr>
          <p:cNvSpPr/>
          <p:nvPr/>
        </p:nvSpPr>
        <p:spPr>
          <a:xfrm>
            <a:off x="6536789" y="1019906"/>
            <a:ext cx="1505243" cy="13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Front </a:t>
            </a:r>
            <a:r>
              <a:rPr lang="es-PE" dirty="0" err="1"/>
              <a:t>End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865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5402CD8-85D3-4738-A11F-89D361322FB4}"/>
              </a:ext>
            </a:extLst>
          </p:cNvPr>
          <p:cNvSpPr txBox="1"/>
          <p:nvPr/>
        </p:nvSpPr>
        <p:spPr>
          <a:xfrm>
            <a:off x="5164109" y="447694"/>
            <a:ext cx="1752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Catalogo</a:t>
            </a:r>
            <a:r>
              <a:rPr lang="es-PE" dirty="0"/>
              <a:t>  </a:t>
            </a:r>
            <a:endParaRPr lang="es-ES" dirty="0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6B5A142-1361-49EA-87E6-74D711887A42}"/>
              </a:ext>
            </a:extLst>
          </p:cNvPr>
          <p:cNvGrpSpPr/>
          <p:nvPr/>
        </p:nvGrpSpPr>
        <p:grpSpPr>
          <a:xfrm>
            <a:off x="636104" y="1023730"/>
            <a:ext cx="10588487" cy="4810539"/>
            <a:chOff x="636104" y="1023730"/>
            <a:chExt cx="10588487" cy="4810539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02486E0-25A7-48DF-B33C-F208CAFC9113}"/>
                </a:ext>
              </a:extLst>
            </p:cNvPr>
            <p:cNvSpPr/>
            <p:nvPr/>
          </p:nvSpPr>
          <p:spPr>
            <a:xfrm>
              <a:off x="636104" y="1023730"/>
              <a:ext cx="10588487" cy="48105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8EAB03D-D8A2-484B-99CC-140C899FBC14}"/>
                </a:ext>
              </a:extLst>
            </p:cNvPr>
            <p:cNvSpPr/>
            <p:nvPr/>
          </p:nvSpPr>
          <p:spPr>
            <a:xfrm>
              <a:off x="967409" y="1756569"/>
              <a:ext cx="1325217" cy="18420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b="1" dirty="0"/>
                <a:t>Categorías </a:t>
              </a:r>
            </a:p>
            <a:p>
              <a:pPr algn="ctr"/>
              <a:r>
                <a:rPr lang="es-PE" dirty="0"/>
                <a:t>Vestidos</a:t>
              </a:r>
            </a:p>
            <a:p>
              <a:pPr algn="ctr"/>
              <a:r>
                <a:rPr lang="es-PE" dirty="0"/>
                <a:t>Conjuntos</a:t>
              </a:r>
            </a:p>
            <a:p>
              <a:pPr algn="ctr"/>
              <a:r>
                <a:rPr lang="es-PE" dirty="0"/>
                <a:t>Faldas</a:t>
              </a:r>
            </a:p>
            <a:p>
              <a:pPr algn="ctr"/>
              <a:r>
                <a:rPr lang="es-PE" dirty="0"/>
                <a:t> camisas</a:t>
              </a:r>
            </a:p>
            <a:p>
              <a:pPr algn="ctr"/>
              <a:r>
                <a:rPr lang="es-PE" dirty="0" err="1"/>
                <a:t>Conjutos</a:t>
              </a:r>
              <a:endParaRPr lang="es-PE" dirty="0"/>
            </a:p>
            <a:p>
              <a:pPr algn="ctr"/>
              <a:r>
                <a:rPr lang="es-PE" dirty="0"/>
                <a:t>Sacos</a:t>
              </a:r>
            </a:p>
            <a:p>
              <a:pPr algn="ctr"/>
              <a:endParaRPr lang="es-PE" dirty="0"/>
            </a:p>
            <a:p>
              <a:pPr algn="ctr"/>
              <a:endParaRPr lang="es-PE" dirty="0"/>
            </a:p>
            <a:p>
              <a:pPr algn="ctr"/>
              <a:r>
                <a:rPr lang="es-ES" dirty="0"/>
                <a:t>+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87D779C-F67E-4A44-97B6-9C6209D34D7A}"/>
                </a:ext>
              </a:extLst>
            </p:cNvPr>
            <p:cNvSpPr/>
            <p:nvPr/>
          </p:nvSpPr>
          <p:spPr>
            <a:xfrm>
              <a:off x="2536873" y="1287118"/>
              <a:ext cx="6621195" cy="39839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2D70D2C-6694-4BA4-8887-81BA5E73825C}"/>
                </a:ext>
              </a:extLst>
            </p:cNvPr>
            <p:cNvSpPr/>
            <p:nvPr/>
          </p:nvSpPr>
          <p:spPr>
            <a:xfrm>
              <a:off x="2701707" y="1457726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23DD678E-0F15-4153-B846-242DBDE0F95D}"/>
                </a:ext>
              </a:extLst>
            </p:cNvPr>
            <p:cNvSpPr/>
            <p:nvPr/>
          </p:nvSpPr>
          <p:spPr>
            <a:xfrm>
              <a:off x="4360748" y="1457725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FC991FAC-65D2-4776-B98D-BDBCB1062B53}"/>
                </a:ext>
              </a:extLst>
            </p:cNvPr>
            <p:cNvSpPr/>
            <p:nvPr/>
          </p:nvSpPr>
          <p:spPr>
            <a:xfrm>
              <a:off x="7645606" y="1483829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B96A4F8D-6DA5-4189-AC7F-F797CB704C64}"/>
                </a:ext>
              </a:extLst>
            </p:cNvPr>
            <p:cNvSpPr/>
            <p:nvPr/>
          </p:nvSpPr>
          <p:spPr>
            <a:xfrm>
              <a:off x="6040118" y="1457725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01807A8-9250-49E3-9E3D-6573B2924D20}"/>
                </a:ext>
              </a:extLst>
            </p:cNvPr>
            <p:cNvSpPr/>
            <p:nvPr/>
          </p:nvSpPr>
          <p:spPr>
            <a:xfrm>
              <a:off x="2701707" y="2743614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50EC736-768F-4D4A-976D-EC2C61AA2227}"/>
                </a:ext>
              </a:extLst>
            </p:cNvPr>
            <p:cNvSpPr/>
            <p:nvPr/>
          </p:nvSpPr>
          <p:spPr>
            <a:xfrm>
              <a:off x="4360748" y="2701176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79FC9DE-3053-490A-A6AD-E097B64387A9}"/>
                </a:ext>
              </a:extLst>
            </p:cNvPr>
            <p:cNvSpPr/>
            <p:nvPr/>
          </p:nvSpPr>
          <p:spPr>
            <a:xfrm>
              <a:off x="6003177" y="2677595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08B0B2B-A5A3-4B1D-9167-5B09CBE51F49}"/>
                </a:ext>
              </a:extLst>
            </p:cNvPr>
            <p:cNvSpPr/>
            <p:nvPr/>
          </p:nvSpPr>
          <p:spPr>
            <a:xfrm>
              <a:off x="7645606" y="2723889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58588867-CD57-491E-A69F-12774247D4D0}"/>
                </a:ext>
              </a:extLst>
            </p:cNvPr>
            <p:cNvSpPr/>
            <p:nvPr/>
          </p:nvSpPr>
          <p:spPr>
            <a:xfrm>
              <a:off x="2701707" y="3997849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F16AFF4-8746-49AD-AE68-3E956F5CF131}"/>
                </a:ext>
              </a:extLst>
            </p:cNvPr>
            <p:cNvSpPr/>
            <p:nvPr/>
          </p:nvSpPr>
          <p:spPr>
            <a:xfrm>
              <a:off x="4360748" y="3955411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CC4376ED-BD82-4BEA-9F4B-341DD9463141}"/>
                </a:ext>
              </a:extLst>
            </p:cNvPr>
            <p:cNvSpPr/>
            <p:nvPr/>
          </p:nvSpPr>
          <p:spPr>
            <a:xfrm>
              <a:off x="6003177" y="3931830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4C7FACB6-DC43-4BD2-A406-11AE7BCAA44F}"/>
                </a:ext>
              </a:extLst>
            </p:cNvPr>
            <p:cNvSpPr/>
            <p:nvPr/>
          </p:nvSpPr>
          <p:spPr>
            <a:xfrm>
              <a:off x="7645606" y="3978124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457F2F54-1319-4649-A44C-DC8C5998A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715725" y="1092396"/>
              <a:ext cx="417341" cy="620447"/>
            </a:xfrm>
            <a:prstGeom prst="rect">
              <a:avLst/>
            </a:prstGeom>
          </p:spPr>
        </p:pic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B4BBE347-302F-41CB-A236-918ED3CF55CC}"/>
                </a:ext>
              </a:extLst>
            </p:cNvPr>
            <p:cNvSpPr/>
            <p:nvPr/>
          </p:nvSpPr>
          <p:spPr>
            <a:xfrm>
              <a:off x="10187087" y="1249017"/>
              <a:ext cx="871750" cy="3072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Irma </a:t>
              </a:r>
              <a:r>
                <a:rPr lang="es-PE" sz="1100" dirty="0" err="1"/>
                <a:t>Suaraz</a:t>
              </a:r>
              <a:endParaRPr lang="es-ES" sz="1100" dirty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91777C74-CF58-4914-B763-E2BC99B8C176}"/>
                </a:ext>
              </a:extLst>
            </p:cNvPr>
            <p:cNvSpPr/>
            <p:nvPr/>
          </p:nvSpPr>
          <p:spPr>
            <a:xfrm>
              <a:off x="9714687" y="1906114"/>
              <a:ext cx="1267256" cy="307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Pedido </a:t>
              </a:r>
              <a:endParaRPr lang="es-ES" dirty="0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462D1DC-31F8-4407-8618-E88682CBA04A}"/>
                </a:ext>
              </a:extLst>
            </p:cNvPr>
            <p:cNvSpPr/>
            <p:nvPr/>
          </p:nvSpPr>
          <p:spPr>
            <a:xfrm>
              <a:off x="9714687" y="2302713"/>
              <a:ext cx="1267256" cy="23419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</a:rPr>
                <a:t>Jean 1 180 </a:t>
              </a:r>
              <a:endParaRPr lang="es-ES" dirty="0">
                <a:solidFill>
                  <a:schemeClr val="tx1"/>
                </a:solidFill>
              </a:endParaRPr>
            </a:p>
            <a:p>
              <a:pPr algn="ctr"/>
              <a:r>
                <a:rPr lang="es-ES" dirty="0">
                  <a:solidFill>
                    <a:schemeClr val="tx1"/>
                  </a:solidFill>
                </a:rPr>
                <a:t>Wrangler T/32 </a:t>
              </a: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r>
                <a:rPr lang="es-ES" dirty="0">
                  <a:solidFill>
                    <a:schemeClr val="tx1"/>
                  </a:solidFill>
                </a:rPr>
                <a:t>Total  :  180  </a:t>
              </a:r>
              <a:endParaRPr lang="es-PE" dirty="0">
                <a:solidFill>
                  <a:schemeClr val="tx1"/>
                </a:solidFill>
              </a:endParaRPr>
            </a:p>
          </p:txBody>
        </p:sp>
        <p:sp>
          <p:nvSpPr>
            <p:cNvPr id="29" name="Flecha: hacia la izquierda 28">
              <a:extLst>
                <a:ext uri="{FF2B5EF4-FFF2-40B4-BE49-F238E27FC236}">
                  <a16:creationId xmlns:a16="http://schemas.microsoft.com/office/drawing/2014/main" id="{CC35FD5B-24DF-4484-BABF-BE59FBC5ADCB}"/>
                </a:ext>
              </a:extLst>
            </p:cNvPr>
            <p:cNvSpPr/>
            <p:nvPr/>
          </p:nvSpPr>
          <p:spPr>
            <a:xfrm>
              <a:off x="8004517" y="2677595"/>
              <a:ext cx="1397798" cy="107094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47132016-6F2E-4632-9EC9-8C4E0A2E7B8E}"/>
              </a:ext>
            </a:extLst>
          </p:cNvPr>
          <p:cNvGrpSpPr/>
          <p:nvPr/>
        </p:nvGrpSpPr>
        <p:grpSpPr>
          <a:xfrm>
            <a:off x="3462215" y="896314"/>
            <a:ext cx="4298055" cy="5167614"/>
            <a:chOff x="3419887" y="1074870"/>
            <a:chExt cx="4555812" cy="5923481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13581976-5382-45F3-9A06-B0530641E5FE}"/>
                </a:ext>
              </a:extLst>
            </p:cNvPr>
            <p:cNvSpPr/>
            <p:nvPr/>
          </p:nvSpPr>
          <p:spPr>
            <a:xfrm>
              <a:off x="3419887" y="1074870"/>
              <a:ext cx="4555812" cy="59234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2B3F7714-F2FA-4F47-96EA-1606AD086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802890" y="1586948"/>
              <a:ext cx="940312" cy="1593517"/>
            </a:xfrm>
            <a:prstGeom prst="rect">
              <a:avLst/>
            </a:prstGeom>
          </p:spPr>
        </p:pic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C1EA7DA0-9293-4D27-85CC-26E9C8626788}"/>
                </a:ext>
              </a:extLst>
            </p:cNvPr>
            <p:cNvSpPr txBox="1"/>
            <p:nvPr/>
          </p:nvSpPr>
          <p:spPr>
            <a:xfrm>
              <a:off x="4929755" y="1579313"/>
              <a:ext cx="20705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SKU : jhjsj3830930</a:t>
              </a:r>
            </a:p>
            <a:p>
              <a:r>
                <a:rPr lang="es-PE" dirty="0"/>
                <a:t>Modelo :   </a:t>
              </a:r>
              <a:r>
                <a:rPr lang="es-PE" dirty="0" err="1"/>
                <a:t>Razgado</a:t>
              </a:r>
              <a:endParaRPr lang="es-PE" dirty="0"/>
            </a:p>
            <a:p>
              <a:r>
                <a:rPr lang="es-PE" dirty="0"/>
                <a:t>Talla : L</a:t>
              </a:r>
            </a:p>
            <a:p>
              <a:r>
                <a:rPr lang="es-PE" dirty="0"/>
                <a:t>Marca : Piones</a:t>
              </a:r>
            </a:p>
            <a:p>
              <a:r>
                <a:rPr lang="es-PE" dirty="0"/>
                <a:t>Precio : 180 </a:t>
              </a:r>
            </a:p>
            <a:p>
              <a:r>
                <a:rPr lang="es-PE" dirty="0"/>
                <a:t>Cantidad :    1</a:t>
              </a:r>
              <a:endParaRPr lang="es-ES" dirty="0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998CB20F-6A59-4AA3-AA4E-64906713C39A}"/>
                </a:ext>
              </a:extLst>
            </p:cNvPr>
            <p:cNvSpPr txBox="1"/>
            <p:nvPr/>
          </p:nvSpPr>
          <p:spPr>
            <a:xfrm>
              <a:off x="4915886" y="1082232"/>
              <a:ext cx="15342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dirty="0"/>
                <a:t>Pedido </a:t>
              </a:r>
              <a:r>
                <a:rPr lang="es-PE" dirty="0"/>
                <a:t>  </a:t>
              </a:r>
              <a:endParaRPr lang="es-ES" dirty="0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36ECF5DC-7CDA-4254-B230-5F12D54EFDC3}"/>
                </a:ext>
              </a:extLst>
            </p:cNvPr>
            <p:cNvSpPr/>
            <p:nvPr/>
          </p:nvSpPr>
          <p:spPr>
            <a:xfrm>
              <a:off x="7001133" y="2054165"/>
              <a:ext cx="722649" cy="5354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X</a:t>
              </a:r>
              <a:endParaRPr lang="es-ES" dirty="0"/>
            </a:p>
          </p:txBody>
        </p: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408FB5DC-07FC-4C00-9C6E-341C04933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688692" y="3470496"/>
              <a:ext cx="940312" cy="1593517"/>
            </a:xfrm>
            <a:prstGeom prst="rect">
              <a:avLst/>
            </a:prstGeom>
          </p:spPr>
        </p:pic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063BA66F-E0F9-4016-AFA6-51E982679A92}"/>
                </a:ext>
              </a:extLst>
            </p:cNvPr>
            <p:cNvSpPr txBox="1"/>
            <p:nvPr/>
          </p:nvSpPr>
          <p:spPr>
            <a:xfrm>
              <a:off x="4929755" y="3786050"/>
              <a:ext cx="20705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SKU : jhjsj3830930</a:t>
              </a:r>
            </a:p>
            <a:p>
              <a:r>
                <a:rPr lang="es-PE" dirty="0"/>
                <a:t>Modelo :   </a:t>
              </a:r>
              <a:r>
                <a:rPr lang="es-PE" dirty="0" err="1"/>
                <a:t>Razgado</a:t>
              </a:r>
              <a:endParaRPr lang="es-PE" dirty="0"/>
            </a:p>
            <a:p>
              <a:r>
                <a:rPr lang="es-PE" dirty="0"/>
                <a:t>Talla : L</a:t>
              </a:r>
            </a:p>
            <a:p>
              <a:r>
                <a:rPr lang="es-PE" dirty="0"/>
                <a:t>Marca : Piones</a:t>
              </a:r>
            </a:p>
            <a:p>
              <a:r>
                <a:rPr lang="es-PE" dirty="0"/>
                <a:t>Precio : 180 </a:t>
              </a:r>
            </a:p>
            <a:p>
              <a:r>
                <a:rPr lang="es-PE" dirty="0"/>
                <a:t>Cantidad :    1</a:t>
              </a:r>
              <a:endParaRPr lang="es-ES" dirty="0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DAB4C314-E06C-4FF3-B7A9-B83A9DB982EB}"/>
                </a:ext>
              </a:extLst>
            </p:cNvPr>
            <p:cNvSpPr/>
            <p:nvPr/>
          </p:nvSpPr>
          <p:spPr>
            <a:xfrm>
              <a:off x="6886935" y="3937713"/>
              <a:ext cx="722649" cy="5354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X</a:t>
              </a:r>
              <a:endParaRPr lang="es-ES" dirty="0"/>
            </a:p>
          </p:txBody>
        </p:sp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CB2A035C-5729-4963-80E3-90EE8D91C42C}"/>
                </a:ext>
              </a:extLst>
            </p:cNvPr>
            <p:cNvSpPr/>
            <p:nvPr/>
          </p:nvSpPr>
          <p:spPr>
            <a:xfrm>
              <a:off x="3802889" y="6133514"/>
              <a:ext cx="3806694" cy="4856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Pagar</a:t>
              </a:r>
              <a:endParaRPr lang="es-ES" dirty="0"/>
            </a:p>
          </p:txBody>
        </p:sp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0B455B5-0898-400C-B58A-8E7EBD8677A3}"/>
              </a:ext>
            </a:extLst>
          </p:cNvPr>
          <p:cNvSpPr/>
          <p:nvPr/>
        </p:nvSpPr>
        <p:spPr>
          <a:xfrm>
            <a:off x="787400" y="114300"/>
            <a:ext cx="10820400" cy="4486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Home                    Nosotros                            Catalogo                           </a:t>
            </a:r>
            <a:r>
              <a:rPr lang="es-PE" dirty="0" err="1"/>
              <a:t>Login</a:t>
            </a:r>
            <a:r>
              <a:rPr lang="es-PE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764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0D474D9-B254-4922-89DC-C039E0AF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258762"/>
            <a:ext cx="114585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9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C77EEFD-103A-4D37-AE53-CB3EC4640BC7}"/>
              </a:ext>
            </a:extLst>
          </p:cNvPr>
          <p:cNvSpPr txBox="1"/>
          <p:nvPr/>
        </p:nvSpPr>
        <p:spPr>
          <a:xfrm>
            <a:off x="5184775" y="155059"/>
            <a:ext cx="1181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/>
              <a:t>Login</a:t>
            </a:r>
            <a:r>
              <a:rPr lang="es-PE" sz="3000" dirty="0"/>
              <a:t> </a:t>
            </a:r>
            <a:endParaRPr lang="es-ES" sz="3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FE602A6-89D3-4816-8AA4-1B3E6B836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0" y="950273"/>
            <a:ext cx="3841750" cy="534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9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D4977ED-3E99-426F-AA1B-0F2873EFDB84}"/>
              </a:ext>
            </a:extLst>
          </p:cNvPr>
          <p:cNvSpPr txBox="1"/>
          <p:nvPr/>
        </p:nvSpPr>
        <p:spPr>
          <a:xfrm>
            <a:off x="4064000" y="381000"/>
            <a:ext cx="34569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500" dirty="0"/>
              <a:t>MENU ADMINISTRATIVO </a:t>
            </a:r>
            <a:endParaRPr lang="es-ES" sz="25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DE114A-D623-4DC1-86DB-8CDD472B139F}"/>
              </a:ext>
            </a:extLst>
          </p:cNvPr>
          <p:cNvSpPr txBox="1"/>
          <p:nvPr/>
        </p:nvSpPr>
        <p:spPr>
          <a:xfrm>
            <a:off x="508000" y="731545"/>
            <a:ext cx="16985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Mantenimiento </a:t>
            </a:r>
          </a:p>
          <a:p>
            <a:r>
              <a:rPr lang="es-PE" dirty="0"/>
              <a:t>Productos    X</a:t>
            </a:r>
          </a:p>
          <a:p>
            <a:r>
              <a:rPr lang="es-PE" dirty="0"/>
              <a:t>Pedidos</a:t>
            </a:r>
          </a:p>
          <a:p>
            <a:r>
              <a:rPr lang="es-PE" dirty="0"/>
              <a:t>Clientes        X</a:t>
            </a:r>
          </a:p>
          <a:p>
            <a:r>
              <a:rPr lang="es-PE" dirty="0"/>
              <a:t>Usuarios    </a:t>
            </a:r>
          </a:p>
          <a:p>
            <a:r>
              <a:rPr lang="es-PE" dirty="0" err="1"/>
              <a:t>Categorias</a:t>
            </a:r>
            <a:r>
              <a:rPr lang="es-PE" dirty="0"/>
              <a:t>    X</a:t>
            </a:r>
          </a:p>
          <a:p>
            <a:r>
              <a:rPr lang="es-PE" dirty="0"/>
              <a:t> </a:t>
            </a:r>
          </a:p>
          <a:p>
            <a:r>
              <a:rPr lang="es-PE" dirty="0"/>
              <a:t>Tareas </a:t>
            </a:r>
          </a:p>
          <a:p>
            <a:r>
              <a:rPr lang="es-PE" dirty="0"/>
              <a:t>Despachos</a:t>
            </a:r>
          </a:p>
          <a:p>
            <a:r>
              <a:rPr lang="es-PE" dirty="0"/>
              <a:t>Inventarios</a:t>
            </a:r>
          </a:p>
          <a:p>
            <a:r>
              <a:rPr lang="es-PE" dirty="0"/>
              <a:t>Cambios </a:t>
            </a:r>
          </a:p>
          <a:p>
            <a:r>
              <a:rPr lang="es-PE" dirty="0"/>
              <a:t>Repartos </a:t>
            </a:r>
          </a:p>
          <a:p>
            <a:r>
              <a:rPr lang="es-PE" dirty="0"/>
              <a:t>Salir </a:t>
            </a:r>
          </a:p>
          <a:p>
            <a:endParaRPr lang="es-PE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479283-E417-4179-A841-22AB75A87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042" y="859731"/>
            <a:ext cx="7844639" cy="37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DE9565F-D3F5-4D57-8470-9E6AAF5A3584}"/>
              </a:ext>
            </a:extLst>
          </p:cNvPr>
          <p:cNvSpPr txBox="1"/>
          <p:nvPr/>
        </p:nvSpPr>
        <p:spPr>
          <a:xfrm>
            <a:off x="4064000" y="469900"/>
            <a:ext cx="21627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500" dirty="0"/>
              <a:t>MENU CLIENTE</a:t>
            </a:r>
            <a:endParaRPr lang="es-ES" sz="25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1ED2CA-6A24-43E1-8817-662DCCC70CD7}"/>
              </a:ext>
            </a:extLst>
          </p:cNvPr>
          <p:cNvSpPr txBox="1"/>
          <p:nvPr/>
        </p:nvSpPr>
        <p:spPr>
          <a:xfrm>
            <a:off x="720048" y="1177231"/>
            <a:ext cx="20635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Ofertas  </a:t>
            </a:r>
          </a:p>
          <a:p>
            <a:r>
              <a:rPr lang="es-PE" dirty="0"/>
              <a:t>Mis compras </a:t>
            </a:r>
          </a:p>
          <a:p>
            <a:r>
              <a:rPr lang="es-PE" dirty="0"/>
              <a:t>Modifica mis datos  </a:t>
            </a:r>
          </a:p>
          <a:p>
            <a:r>
              <a:rPr lang="es-PE" dirty="0"/>
              <a:t>Seguir Mis pedios </a:t>
            </a:r>
          </a:p>
          <a:p>
            <a:r>
              <a:rPr lang="es-PE" dirty="0"/>
              <a:t>Salir</a:t>
            </a:r>
          </a:p>
          <a:p>
            <a:endParaRPr lang="es-PE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85FD59-A8A2-4647-AFCC-029CF4DE7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52" y="1177231"/>
            <a:ext cx="7844639" cy="37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6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720EDC1-3CE1-492D-8903-763AD8A1C42C}"/>
              </a:ext>
            </a:extLst>
          </p:cNvPr>
          <p:cNvSpPr txBox="1"/>
          <p:nvPr/>
        </p:nvSpPr>
        <p:spPr>
          <a:xfrm>
            <a:off x="720048" y="1177231"/>
            <a:ext cx="97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Ofertas  </a:t>
            </a:r>
          </a:p>
          <a:p>
            <a:endParaRPr lang="es-P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04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3DAD2A2-91DE-4496-8FDA-14EC0152ED99}"/>
              </a:ext>
            </a:extLst>
          </p:cNvPr>
          <p:cNvSpPr txBox="1"/>
          <p:nvPr/>
        </p:nvSpPr>
        <p:spPr>
          <a:xfrm>
            <a:off x="720048" y="1177231"/>
            <a:ext cx="1429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Mis compras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176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0E9AE9-FAE4-4FAF-B7D1-7F02268FCFD6}"/>
              </a:ext>
            </a:extLst>
          </p:cNvPr>
          <p:cNvSpPr txBox="1"/>
          <p:nvPr/>
        </p:nvSpPr>
        <p:spPr>
          <a:xfrm>
            <a:off x="720048" y="1177231"/>
            <a:ext cx="2063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Modifica mis datos  </a:t>
            </a:r>
          </a:p>
          <a:p>
            <a:endParaRPr lang="es-P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7852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167</Words>
  <Application>Microsoft Office PowerPoint</Application>
  <PresentationFormat>Panorámica</PresentationFormat>
  <Paragraphs>84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Rupay Castillo</dc:creator>
  <cp:lastModifiedBy>Ivan Rupay Castillo</cp:lastModifiedBy>
  <cp:revision>15</cp:revision>
  <dcterms:created xsi:type="dcterms:W3CDTF">2021-02-27T03:34:04Z</dcterms:created>
  <dcterms:modified xsi:type="dcterms:W3CDTF">2021-02-28T02:14:02Z</dcterms:modified>
</cp:coreProperties>
</file>