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F1307-394F-448A-A765-5B52C856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AC3E46-677F-4784-94A6-0595B2C1F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0828F1-2517-46D2-80B7-87FED168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A67-E7D5-41D8-9E73-575EC186DA81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B31DE-730C-4851-BF4F-8F53ED5F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0F35C3-F413-444A-AD17-D53BCFB0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80A2-A782-4033-8523-482CEC9457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76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23DDF-4528-4D6F-8DD0-370D7304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7CD607-07E3-4378-ACBA-97B823170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C3A2DE-462D-4B28-BBDA-64F816DA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A67-E7D5-41D8-9E73-575EC186DA81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30124-6BFA-4702-AE1E-53029C6C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66CF00-9644-4D82-B822-71A464FE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80A2-A782-4033-8523-482CEC9457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95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BC9E43-3CE9-4BC6-910C-024F5F0C6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958615-A203-4FA1-9734-A7488001E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7A97E-3D37-477C-8E63-E1B1517A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A67-E7D5-41D8-9E73-575EC186DA81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8A8122-7C33-4AE4-976A-4B18AE16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FD88E4-7D88-4FE3-9C2F-F2665D9C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80A2-A782-4033-8523-482CEC9457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28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C218C-5406-453A-AFC4-0692D0AF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00CFA6-7A72-479B-A8F5-E26EC5F56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FD4D9A-9C23-44A2-A2A6-C1E60DB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A67-E7D5-41D8-9E73-575EC186DA81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BED7F1-0DA0-4419-9E26-472DFDD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7DEA5-8403-4E41-9A20-1C6FDD31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80A2-A782-4033-8523-482CEC9457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2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6ECE9-7F46-42FF-899F-E12A97D5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76E447-A370-4444-8345-B7DA2BC3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F7B5B-A0AB-420F-B328-5EB6E559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A67-E7D5-41D8-9E73-575EC186DA81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C48DD6-F462-4D3A-8A2A-5B9D466D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085F6D-DB28-41CC-9AB7-5D63BE51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80A2-A782-4033-8523-482CEC9457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8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8F1C-647A-460E-B7EC-D40CE918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054316-DA96-41C3-AAA7-541194559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E8F8C4-97C1-40DA-89E1-676063B4C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14DD3F-AB2E-48AC-ACC7-D0D04AA8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A67-E7D5-41D8-9E73-575EC186DA81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047DB0-CB3C-4E43-863A-811BDB54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A337F1-3A70-446F-9791-6FBC97D6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80A2-A782-4033-8523-482CEC9457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16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C365C-4B00-4DCF-A97A-69CC443D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A908D7-94F5-4798-A517-EFFC25F4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AB985A-05C9-46F2-8D49-0356DEE02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8771D8-4B21-47EF-9F30-5E11C486C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E97311-C919-40C1-937F-CD3F7FC09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E6728E-F91D-4CD9-AA69-F9C88574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A67-E7D5-41D8-9E73-575EC186DA81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CE7622-E1CD-447D-98FE-43591041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87505D-F596-4818-AE7D-62659EEA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80A2-A782-4033-8523-482CEC9457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06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60D6B-442C-4A22-906E-721D123E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F645B6-CC32-40CE-83D8-FF0EF83E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A67-E7D5-41D8-9E73-575EC186DA81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B4E0C6-027E-4146-BB1C-5F810BE2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60FBAE-A511-4753-A05A-BD280207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80A2-A782-4033-8523-482CEC9457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39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7EF25B-904C-4810-934C-1BA8B93B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A67-E7D5-41D8-9E73-575EC186DA81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E7D065-6C96-4F1A-828F-795ACE84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7647BF-7918-4EDA-BA10-24643BEC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80A2-A782-4033-8523-482CEC9457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59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BD491-8106-4F55-8F67-8CD2C0E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64A83-C987-4AE6-86E9-1149E564C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2CCD5-2F78-44D0-9087-7008B0857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169882-46EF-4559-9D21-E30E9A04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A67-E7D5-41D8-9E73-575EC186DA81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658C41-A9A4-4355-B3D7-F6EA4C10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D84B05-A625-4445-8906-3C586110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80A2-A782-4033-8523-482CEC9457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26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2BF9F-4CB8-4081-86F6-83DA78DB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748275-D4D9-40D1-A107-880DA9673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A5CC24-3211-4CD6-9A8A-CA1C83497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271B5B-9FB1-47C9-BFF8-3BC8B863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A67-E7D5-41D8-9E73-575EC186DA81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CA0BE8-B399-4CE0-82D8-3D39984D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B81521-44B2-4359-BE4B-37C6B7D6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80A2-A782-4033-8523-482CEC9457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54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8AA478-F304-409D-B8CD-D8720FAE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4D9F47-321C-430A-A005-243750F6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F364A-5FF7-4F98-9144-A5A42B93B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3A67-E7D5-41D8-9E73-575EC186DA81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934197-BA0A-4689-A28C-EF32ACEB9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36C989-A0CD-4C2B-A0DC-673E33925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F80A2-A782-4033-8523-482CEC9457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03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B469FF9-E319-4A5A-AAE9-B54D9EBE2538}"/>
              </a:ext>
            </a:extLst>
          </p:cNvPr>
          <p:cNvSpPr/>
          <p:nvPr/>
        </p:nvSpPr>
        <p:spPr>
          <a:xfrm>
            <a:off x="839686" y="1742490"/>
            <a:ext cx="1985810" cy="991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Diseño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FE9F6B-059B-48FD-81F4-BB1579E2781D}"/>
              </a:ext>
            </a:extLst>
          </p:cNvPr>
          <p:cNvSpPr/>
          <p:nvPr/>
        </p:nvSpPr>
        <p:spPr>
          <a:xfrm>
            <a:off x="6015190" y="1742490"/>
            <a:ext cx="1985810" cy="991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FrontEnd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35CC69-FBEF-4165-974B-D5A1A7382844}"/>
              </a:ext>
            </a:extLst>
          </p:cNvPr>
          <p:cNvSpPr/>
          <p:nvPr/>
        </p:nvSpPr>
        <p:spPr>
          <a:xfrm>
            <a:off x="8602942" y="1742490"/>
            <a:ext cx="1985810" cy="991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BackEnd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0D60424-8807-4E82-90FF-6DA66E041E30}"/>
              </a:ext>
            </a:extLst>
          </p:cNvPr>
          <p:cNvSpPr/>
          <p:nvPr/>
        </p:nvSpPr>
        <p:spPr>
          <a:xfrm>
            <a:off x="3427438" y="1742490"/>
            <a:ext cx="1985810" cy="991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Documentación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767E55-C87D-4DA9-905B-146623798365}"/>
              </a:ext>
            </a:extLst>
          </p:cNvPr>
          <p:cNvSpPr txBox="1"/>
          <p:nvPr/>
        </p:nvSpPr>
        <p:spPr>
          <a:xfrm>
            <a:off x="1407859" y="3105833"/>
            <a:ext cx="863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-Karen </a:t>
            </a:r>
          </a:p>
          <a:p>
            <a:r>
              <a:rPr lang="es-PE" b="1" dirty="0"/>
              <a:t>-Jorge</a:t>
            </a:r>
            <a:endParaRPr lang="es-ES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BF9EF6D-4069-4E2A-8E00-E6DDBA4AAF36}"/>
              </a:ext>
            </a:extLst>
          </p:cNvPr>
          <p:cNvSpPr txBox="1"/>
          <p:nvPr/>
        </p:nvSpPr>
        <p:spPr>
          <a:xfrm>
            <a:off x="3617174" y="3105834"/>
            <a:ext cx="803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-Jorge </a:t>
            </a:r>
          </a:p>
          <a:p>
            <a:r>
              <a:rPr lang="es-PE" b="1" dirty="0"/>
              <a:t>-Luis  </a:t>
            </a:r>
          </a:p>
          <a:p>
            <a:r>
              <a:rPr lang="es-PE" b="1" dirty="0"/>
              <a:t>-Karen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A02A8A0-24DC-4C7F-82CB-21E1FABDA896}"/>
              </a:ext>
            </a:extLst>
          </p:cNvPr>
          <p:cNvSpPr txBox="1"/>
          <p:nvPr/>
        </p:nvSpPr>
        <p:spPr>
          <a:xfrm>
            <a:off x="6015190" y="3105832"/>
            <a:ext cx="751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-Ivan  </a:t>
            </a:r>
          </a:p>
          <a:p>
            <a:r>
              <a:rPr lang="es-PE" dirty="0"/>
              <a:t>-Luis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42D5B4-C1AB-4AD2-A39B-A8F1D88F8695}"/>
              </a:ext>
            </a:extLst>
          </p:cNvPr>
          <p:cNvSpPr txBox="1"/>
          <p:nvPr/>
        </p:nvSpPr>
        <p:spPr>
          <a:xfrm>
            <a:off x="8843910" y="3084646"/>
            <a:ext cx="764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-Ivan  </a:t>
            </a:r>
          </a:p>
          <a:p>
            <a:r>
              <a:rPr lang="es-PE" b="1" dirty="0"/>
              <a:t>-Luis  </a:t>
            </a:r>
          </a:p>
        </p:txBody>
      </p:sp>
    </p:spTree>
    <p:extLst>
      <p:ext uri="{BB962C8B-B14F-4D97-AF65-F5344CB8AC3E}">
        <p14:creationId xmlns:p14="http://schemas.microsoft.com/office/powerpoint/2010/main" val="4293459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Rupay Castillo</dc:creator>
  <cp:lastModifiedBy>Ivan Rupay Castillo</cp:lastModifiedBy>
  <cp:revision>2</cp:revision>
  <dcterms:created xsi:type="dcterms:W3CDTF">2021-03-07T03:58:26Z</dcterms:created>
  <dcterms:modified xsi:type="dcterms:W3CDTF">2021-03-07T04:07:29Z</dcterms:modified>
</cp:coreProperties>
</file>