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5FBD8-B5CB-4D37-ACA4-E6532B7E9736}" type="datetimeFigureOut">
              <a:rPr lang="bg-BG" smtClean="0"/>
              <a:pPr/>
              <a:t>5.7.2020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EC87D-37E5-4C78-8AE7-10AF053F94AE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5.7.2020 г.</a:t>
            </a:fld>
            <a:endParaRPr lang="bg-BG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5.7.2020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5.7.2020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5.7.2020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5.7.2020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5.7.2020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5.7.2020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5.7.2020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5.7.2020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5.7.2020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bg-BG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Щракнете върху иконата, за да добавите картина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5.7.2020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5.7.2020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786050" y="642918"/>
            <a:ext cx="3143272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Piano</a:t>
            </a:r>
            <a:endParaRPr lang="bg-BG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" name="Картина 2" descr="piano-101545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2571744"/>
            <a:ext cx="6000792" cy="31432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 descr="Без име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1357298"/>
            <a:ext cx="7661197" cy="5002647"/>
          </a:xfrm>
          <a:prstGeom prst="rect">
            <a:avLst/>
          </a:prstGeom>
        </p:spPr>
      </p:pic>
      <p:sp>
        <p:nvSpPr>
          <p:cNvPr id="3" name="Правоъгълник 2"/>
          <p:cNvSpPr/>
          <p:nvPr/>
        </p:nvSpPr>
        <p:spPr>
          <a:xfrm>
            <a:off x="2357422" y="285728"/>
            <a:ext cx="39164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Components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 descr="Piano 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14350"/>
            <a:ext cx="9144000" cy="5829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 descr="Set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1785926"/>
            <a:ext cx="2838846" cy="4782218"/>
          </a:xfrm>
          <a:prstGeom prst="rect">
            <a:avLst/>
          </a:prstGeom>
        </p:spPr>
      </p:pic>
      <p:pic>
        <p:nvPicPr>
          <p:cNvPr id="3" name="Картина 2" descr="Lo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7752" y="214290"/>
            <a:ext cx="3192996" cy="6429420"/>
          </a:xfrm>
          <a:prstGeom prst="rect">
            <a:avLst/>
          </a:prstGeom>
        </p:spPr>
      </p:pic>
      <p:sp>
        <p:nvSpPr>
          <p:cNvPr id="4" name="Правоъгълник 3"/>
          <p:cNvSpPr/>
          <p:nvPr/>
        </p:nvSpPr>
        <p:spPr>
          <a:xfrm>
            <a:off x="0" y="428604"/>
            <a:ext cx="48465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Program Code</a:t>
            </a:r>
            <a:endParaRPr lang="bg-BG" sz="5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ръх">
  <a:themeElements>
    <a:clrScheme name="Връх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Връх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Връх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</TotalTime>
  <Words>4</Words>
  <Application>Microsoft Office PowerPoint</Application>
  <PresentationFormat>Презентация на цял екран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Връх</vt:lpstr>
      <vt:lpstr>Слайд 1</vt:lpstr>
      <vt:lpstr>Слайд 2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ivan</dc:creator>
  <cp:lastModifiedBy>ivan</cp:lastModifiedBy>
  <cp:revision>2</cp:revision>
  <dcterms:created xsi:type="dcterms:W3CDTF">2020-06-21T12:27:44Z</dcterms:created>
  <dcterms:modified xsi:type="dcterms:W3CDTF">2020-07-05T08:43:03Z</dcterms:modified>
</cp:coreProperties>
</file>