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D8027-1ACC-438A-A6A4-9F0B821D610A}" v="68" dt="2023-06-04T18:55:0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egura Carmona" userId="898184bc-4637-4190-8e03-eeea3646ebf4" providerId="ADAL" clId="{0D2D8027-1ACC-438A-A6A4-9F0B821D610A}"/>
    <pc:docChg chg="undo redo custSel addSld delSld modSld addMainMaster delMainMaster">
      <pc:chgData name="Ivan Segura Carmona" userId="898184bc-4637-4190-8e03-eeea3646ebf4" providerId="ADAL" clId="{0D2D8027-1ACC-438A-A6A4-9F0B821D610A}" dt="2023-06-04T18:55:02.178" v="1692"/>
      <pc:docMkLst>
        <pc:docMk/>
      </pc:docMkLst>
      <pc:sldChg chg="addSp delSp modSp new mod setBg modClrScheme addAnim delAnim setClrOvrMap delDesignElem chgLayout">
        <pc:chgData name="Ivan Segura Carmona" userId="898184bc-4637-4190-8e03-eeea3646ebf4" providerId="ADAL" clId="{0D2D8027-1ACC-438A-A6A4-9F0B821D610A}" dt="2023-06-04T18:10:31.249" v="268" actId="1076"/>
        <pc:sldMkLst>
          <pc:docMk/>
          <pc:sldMk cId="304655553" sldId="256"/>
        </pc:sldMkLst>
        <pc:spChg chg="mod">
          <ac:chgData name="Ivan Segura Carmona" userId="898184bc-4637-4190-8e03-eeea3646ebf4" providerId="ADAL" clId="{0D2D8027-1ACC-438A-A6A4-9F0B821D610A}" dt="2023-06-04T18:09:34.769" v="248" actId="1076"/>
          <ac:spMkLst>
            <pc:docMk/>
            <pc:sldMk cId="304655553" sldId="256"/>
            <ac:spMk id="2" creationId="{ED61115B-107A-B5BE-5423-C64B7335FC67}"/>
          </ac:spMkLst>
        </pc:spChg>
        <pc:spChg chg="mod">
          <ac:chgData name="Ivan Segura Carmona" userId="898184bc-4637-4190-8e03-eeea3646ebf4" providerId="ADAL" clId="{0D2D8027-1ACC-438A-A6A4-9F0B821D610A}" dt="2023-06-04T18:10:31.249" v="268" actId="1076"/>
          <ac:spMkLst>
            <pc:docMk/>
            <pc:sldMk cId="304655553" sldId="256"/>
            <ac:spMk id="3" creationId="{BC8DFA04-7DD5-223D-7135-C5251B0DA3E1}"/>
          </ac:spMkLst>
        </pc:spChg>
        <pc:spChg chg="add del">
          <ac:chgData name="Ivan Segura Carmona" userId="898184bc-4637-4190-8e03-eeea3646ebf4" providerId="ADAL" clId="{0D2D8027-1ACC-438A-A6A4-9F0B821D610A}" dt="2023-06-04T17:44:05.459" v="115" actId="26606"/>
          <ac:spMkLst>
            <pc:docMk/>
            <pc:sldMk cId="304655553" sldId="256"/>
            <ac:spMk id="6" creationId="{678CC48C-9275-4EFA-9B84-8E818500B9C1}"/>
          </ac:spMkLst>
        </pc:spChg>
        <pc:spChg chg="add del">
          <ac:chgData name="Ivan Segura Carmona" userId="898184bc-4637-4190-8e03-eeea3646ebf4" providerId="ADAL" clId="{0D2D8027-1ACC-438A-A6A4-9F0B821D610A}" dt="2023-06-04T18:09:06.930" v="243" actId="26606"/>
          <ac:spMkLst>
            <pc:docMk/>
            <pc:sldMk cId="304655553" sldId="256"/>
            <ac:spMk id="8" creationId="{DE1F4381-ECC1-467E-9196-F560213AF3F6}"/>
          </ac:spMkLst>
        </pc:spChg>
        <pc:spChg chg="add del">
          <ac:chgData name="Ivan Segura Carmona" userId="898184bc-4637-4190-8e03-eeea3646ebf4" providerId="ADAL" clId="{0D2D8027-1ACC-438A-A6A4-9F0B821D610A}" dt="2023-06-04T17:42:26.185" v="32" actId="26606"/>
          <ac:spMkLst>
            <pc:docMk/>
            <pc:sldMk cId="304655553" sldId="256"/>
            <ac:spMk id="9" creationId="{D4F87819-B70D-4927-B657-7D175613F950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10" creationId="{FB1D5CC7-31D1-4E22-A813-58A58E0DD12D}"/>
          </ac:spMkLst>
        </pc:spChg>
        <pc:spChg chg="add del">
          <ac:chgData name="Ivan Segura Carmona" userId="898184bc-4637-4190-8e03-eeea3646ebf4" providerId="ADAL" clId="{0D2D8027-1ACC-438A-A6A4-9F0B821D610A}" dt="2023-06-04T17:42:26.185" v="32" actId="26606"/>
          <ac:spMkLst>
            <pc:docMk/>
            <pc:sldMk cId="304655553" sldId="256"/>
            <ac:spMk id="11" creationId="{DCB3820D-C773-4632-9F79-C890E1B2B50D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12" creationId="{B567997C-1F1F-4881-B5BA-DD2B0C3E0777}"/>
          </ac:spMkLst>
        </pc:spChg>
        <pc:spChg chg="add del">
          <ac:chgData name="Ivan Segura Carmona" userId="898184bc-4637-4190-8e03-eeea3646ebf4" providerId="ADAL" clId="{0D2D8027-1ACC-438A-A6A4-9F0B821D610A}" dt="2023-06-04T17:42:26.185" v="32" actId="26606"/>
          <ac:spMkLst>
            <pc:docMk/>
            <pc:sldMk cId="304655553" sldId="256"/>
            <ac:spMk id="13" creationId="{DCB8EB4B-AFE9-41E8-95B0-F246E5740491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14" creationId="{C970F45A-B7CD-4B32-95EF-849531E69B19}"/>
          </ac:spMkLst>
        </pc:spChg>
        <pc:spChg chg="add del">
          <ac:chgData name="Ivan Segura Carmona" userId="898184bc-4637-4190-8e03-eeea3646ebf4" providerId="ADAL" clId="{0D2D8027-1ACC-438A-A6A4-9F0B821D610A}" dt="2023-06-04T17:42:31.107" v="35" actId="26606"/>
          <ac:spMkLst>
            <pc:docMk/>
            <pc:sldMk cId="304655553" sldId="256"/>
            <ac:spMk id="15" creationId="{19F9BF86-FE94-4517-B97D-026C7515E589}"/>
          </ac:spMkLst>
        </pc:spChg>
        <pc:spChg chg="add del">
          <ac:chgData name="Ivan Segura Carmona" userId="898184bc-4637-4190-8e03-eeea3646ebf4" providerId="ADAL" clId="{0D2D8027-1ACC-438A-A6A4-9F0B821D610A}" dt="2023-06-04T17:42:31.107" v="35" actId="26606"/>
          <ac:spMkLst>
            <pc:docMk/>
            <pc:sldMk cId="304655553" sldId="256"/>
            <ac:spMk id="17" creationId="{9BD78BA5-2579-4D62-B68F-2289D39BF376}"/>
          </ac:spMkLst>
        </pc:spChg>
        <pc:spChg chg="add del">
          <ac:chgData name="Ivan Segura Carmona" userId="898184bc-4637-4190-8e03-eeea3646ebf4" providerId="ADAL" clId="{0D2D8027-1ACC-438A-A6A4-9F0B821D610A}" dt="2023-06-04T17:42:32.107" v="37" actId="26606"/>
          <ac:spMkLst>
            <pc:docMk/>
            <pc:sldMk cId="304655553" sldId="256"/>
            <ac:spMk id="20" creationId="{4AA13AD3-0A4F-475A-BEBB-DEEFF5C096C3}"/>
          </ac:spMkLst>
        </pc:spChg>
        <pc:spChg chg="add del">
          <ac:chgData name="Ivan Segura Carmona" userId="898184bc-4637-4190-8e03-eeea3646ebf4" providerId="ADAL" clId="{0D2D8027-1ACC-438A-A6A4-9F0B821D610A}" dt="2023-06-04T17:42:32.107" v="37" actId="26606"/>
          <ac:spMkLst>
            <pc:docMk/>
            <pc:sldMk cId="304655553" sldId="256"/>
            <ac:spMk id="22" creationId="{52F9B1C2-7D20-4F91-A660-197C98B9A3B1}"/>
          </ac:spMkLst>
        </pc:spChg>
        <pc:spChg chg="add del">
          <ac:chgData name="Ivan Segura Carmona" userId="898184bc-4637-4190-8e03-eeea3646ebf4" providerId="ADAL" clId="{0D2D8027-1ACC-438A-A6A4-9F0B821D610A}" dt="2023-06-04T17:42:32.107" v="37" actId="26606"/>
          <ac:spMkLst>
            <pc:docMk/>
            <pc:sldMk cId="304655553" sldId="256"/>
            <ac:spMk id="23" creationId="{A89C4E6E-ECA4-40E5-A54E-13E92B678E8C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4" creationId="{525295DF-CC03-4EFE-BCB0-908091ACCB5B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5" creationId="{4F8484A2-9B2C-4822-B096-6718E6CE4163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6" creationId="{BEF0CF7B-B7C5-4388-80C3-83B1D2759D70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7" creationId="{58D39B85-7449-406D-9486-2E01E9362A20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8" creationId="{1E46289A-A61F-440B-9FDE-5ECDF9DD7B66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29" creationId="{12638833-5608-4FD5-A4EB-58F1A95D99BB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30" creationId="{DD8EBB1F-14FA-4F51-A5D2-56C3EFB370A1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31" creationId="{20896541-5597-4AC1-A368-BD8251506ABB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32" creationId="{808A01CC-0F77-401A-8A7C-C9811B109CDF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34" creationId="{6D1BD83D-C3F0-438D-A050-E5C5E0AE9C0D}"/>
          </ac:spMkLst>
        </pc:spChg>
        <pc:spChg chg="add del">
          <ac:chgData name="Ivan Segura Carmona" userId="898184bc-4637-4190-8e03-eeea3646ebf4" providerId="ADAL" clId="{0D2D8027-1ACC-438A-A6A4-9F0B821D610A}" dt="2023-06-04T18:09:06.930" v="243" actId="26606"/>
          <ac:spMkLst>
            <pc:docMk/>
            <pc:sldMk cId="304655553" sldId="256"/>
            <ac:spMk id="35" creationId="{19F9BF86-FE94-4517-B97D-026C7515E589}"/>
          </ac:spMkLst>
        </pc:spChg>
        <pc:spChg chg="add del">
          <ac:chgData name="Ivan Segura Carmona" userId="898184bc-4637-4190-8e03-eeea3646ebf4" providerId="ADAL" clId="{0D2D8027-1ACC-438A-A6A4-9F0B821D610A}" dt="2023-06-04T17:42:33.669" v="39" actId="26606"/>
          <ac:spMkLst>
            <pc:docMk/>
            <pc:sldMk cId="304655553" sldId="256"/>
            <ac:spMk id="36" creationId="{54AFCA83-2AFA-4A6A-B027-FD819DB0E7AA}"/>
          </ac:spMkLst>
        </pc:spChg>
        <pc:spChg chg="add del">
          <ac:chgData name="Ivan Segura Carmona" userId="898184bc-4637-4190-8e03-eeea3646ebf4" providerId="ADAL" clId="{0D2D8027-1ACC-438A-A6A4-9F0B821D610A}" dt="2023-06-04T17:42:34.888" v="41" actId="26606"/>
          <ac:spMkLst>
            <pc:docMk/>
            <pc:sldMk cId="304655553" sldId="256"/>
            <ac:spMk id="45" creationId="{60220DBA-8988-4873-8FCD-3FFAC3CF13F6}"/>
          </ac:spMkLst>
        </pc:spChg>
        <pc:spChg chg="add del">
          <ac:chgData name="Ivan Segura Carmona" userId="898184bc-4637-4190-8e03-eeea3646ebf4" providerId="ADAL" clId="{0D2D8027-1ACC-438A-A6A4-9F0B821D610A}" dt="2023-06-04T17:42:35.560" v="43" actId="26606"/>
          <ac:spMkLst>
            <pc:docMk/>
            <pc:sldMk cId="304655553" sldId="256"/>
            <ac:spMk id="51" creationId="{6DA65B90-7B06-4499-91BA-CDDD36132481}"/>
          </ac:spMkLst>
        </pc:spChg>
        <pc:spChg chg="add del">
          <ac:chgData name="Ivan Segura Carmona" userId="898184bc-4637-4190-8e03-eeea3646ebf4" providerId="ADAL" clId="{0D2D8027-1ACC-438A-A6A4-9F0B821D610A}" dt="2023-06-04T17:42:35.560" v="43" actId="26606"/>
          <ac:spMkLst>
            <pc:docMk/>
            <pc:sldMk cId="304655553" sldId="256"/>
            <ac:spMk id="52" creationId="{E99D7AAF-4170-4D21-AB6C-605F6F100C2E}"/>
          </ac:spMkLst>
        </pc:spChg>
        <pc:spChg chg="add del">
          <ac:chgData name="Ivan Segura Carmona" userId="898184bc-4637-4190-8e03-eeea3646ebf4" providerId="ADAL" clId="{0D2D8027-1ACC-438A-A6A4-9F0B821D610A}" dt="2023-06-04T17:42:35.560" v="43" actId="26606"/>
          <ac:spMkLst>
            <pc:docMk/>
            <pc:sldMk cId="304655553" sldId="256"/>
            <ac:spMk id="54" creationId="{9502469D-C562-48E3-ABA2-3CFA55C52684}"/>
          </ac:spMkLst>
        </pc:spChg>
        <pc:spChg chg="add del">
          <ac:chgData name="Ivan Segura Carmona" userId="898184bc-4637-4190-8e03-eeea3646ebf4" providerId="ADAL" clId="{0D2D8027-1ACC-438A-A6A4-9F0B821D610A}" dt="2023-06-04T17:42:36.951" v="45" actId="26606"/>
          <ac:spMkLst>
            <pc:docMk/>
            <pc:sldMk cId="304655553" sldId="256"/>
            <ac:spMk id="58" creationId="{B1C3281D-A46F-4842-9340-4CBC29E1B260}"/>
          </ac:spMkLst>
        </pc:spChg>
        <pc:spChg chg="add del">
          <ac:chgData name="Ivan Segura Carmona" userId="898184bc-4637-4190-8e03-eeea3646ebf4" providerId="ADAL" clId="{0D2D8027-1ACC-438A-A6A4-9F0B821D610A}" dt="2023-06-04T17:42:39.326" v="47" actId="26606"/>
          <ac:spMkLst>
            <pc:docMk/>
            <pc:sldMk cId="304655553" sldId="256"/>
            <ac:spMk id="62" creationId="{D4906370-1564-49FA-A802-58546B3922DC}"/>
          </ac:spMkLst>
        </pc:spChg>
        <pc:spChg chg="add del">
          <ac:chgData name="Ivan Segura Carmona" userId="898184bc-4637-4190-8e03-eeea3646ebf4" providerId="ADAL" clId="{0D2D8027-1ACC-438A-A6A4-9F0B821D610A}" dt="2023-06-04T17:42:39.326" v="47" actId="26606"/>
          <ac:spMkLst>
            <pc:docMk/>
            <pc:sldMk cId="304655553" sldId="256"/>
            <ac:spMk id="64" creationId="{EF640709-BDFD-453B-B75D-6212E7A870BA}"/>
          </ac:spMkLst>
        </pc:spChg>
        <pc:spChg chg="add del">
          <ac:chgData name="Ivan Segura Carmona" userId="898184bc-4637-4190-8e03-eeea3646ebf4" providerId="ADAL" clId="{0D2D8027-1ACC-438A-A6A4-9F0B821D610A}" dt="2023-06-04T17:42:39.326" v="47" actId="26606"/>
          <ac:spMkLst>
            <pc:docMk/>
            <pc:sldMk cId="304655553" sldId="256"/>
            <ac:spMk id="65" creationId="{B4019478-3FDC-438C-8848-1D7DA864AFC4}"/>
          </ac:spMkLst>
        </pc:spChg>
        <pc:spChg chg="add del">
          <ac:chgData name="Ivan Segura Carmona" userId="898184bc-4637-4190-8e03-eeea3646ebf4" providerId="ADAL" clId="{0D2D8027-1ACC-438A-A6A4-9F0B821D610A}" dt="2023-06-04T17:42:39.326" v="47" actId="26606"/>
          <ac:spMkLst>
            <pc:docMk/>
            <pc:sldMk cId="304655553" sldId="256"/>
            <ac:spMk id="66" creationId="{FE406479-1D57-4209-B128-3C81746247C6}"/>
          </ac:spMkLst>
        </pc:spChg>
        <pc:spChg chg="add del">
          <ac:chgData name="Ivan Segura Carmona" userId="898184bc-4637-4190-8e03-eeea3646ebf4" providerId="ADAL" clId="{0D2D8027-1ACC-438A-A6A4-9F0B821D610A}" dt="2023-06-04T17:42:39.732" v="49" actId="26606"/>
          <ac:spMkLst>
            <pc:docMk/>
            <pc:sldMk cId="304655553" sldId="256"/>
            <ac:spMk id="68" creationId="{8C37C960-91F5-4F61-B2CD-8A037920720B}"/>
          </ac:spMkLst>
        </pc:spChg>
        <pc:spChg chg="add del">
          <ac:chgData name="Ivan Segura Carmona" userId="898184bc-4637-4190-8e03-eeea3646ebf4" providerId="ADAL" clId="{0D2D8027-1ACC-438A-A6A4-9F0B821D610A}" dt="2023-06-04T17:42:41.888" v="52" actId="26606"/>
          <ac:spMkLst>
            <pc:docMk/>
            <pc:sldMk cId="304655553" sldId="256"/>
            <ac:spMk id="72" creationId="{B9BBDDCC-0358-4EDD-9820-287B1D8FDEE8}"/>
          </ac:spMkLst>
        </pc:spChg>
        <pc:spChg chg="add del">
          <ac:chgData name="Ivan Segura Carmona" userId="898184bc-4637-4190-8e03-eeea3646ebf4" providerId="ADAL" clId="{0D2D8027-1ACC-438A-A6A4-9F0B821D610A}" dt="2023-06-04T17:42:41.888" v="52" actId="26606"/>
          <ac:spMkLst>
            <pc:docMk/>
            <pc:sldMk cId="304655553" sldId="256"/>
            <ac:spMk id="74" creationId="{DE85C6F8-1197-41BB-810E-FD2CBA60E3A9}"/>
          </ac:spMkLst>
        </pc:spChg>
        <pc:spChg chg="add del">
          <ac:chgData name="Ivan Segura Carmona" userId="898184bc-4637-4190-8e03-eeea3646ebf4" providerId="ADAL" clId="{0D2D8027-1ACC-438A-A6A4-9F0B821D610A}" dt="2023-06-04T17:42:41.888" v="52" actId="26606"/>
          <ac:spMkLst>
            <pc:docMk/>
            <pc:sldMk cId="304655553" sldId="256"/>
            <ac:spMk id="75" creationId="{155C8441-74BB-42B4-8567-536A10555DC9}"/>
          </ac:spMkLst>
        </pc:spChg>
        <pc:spChg chg="add del">
          <ac:chgData name="Ivan Segura Carmona" userId="898184bc-4637-4190-8e03-eeea3646ebf4" providerId="ADAL" clId="{0D2D8027-1ACC-438A-A6A4-9F0B821D610A}" dt="2023-06-04T17:42:41.888" v="52" actId="26606"/>
          <ac:spMkLst>
            <pc:docMk/>
            <pc:sldMk cId="304655553" sldId="256"/>
            <ac:spMk id="76" creationId="{FBE31AC6-E383-4D2B-9A24-69EEE084D547}"/>
          </ac:spMkLst>
        </pc:spChg>
        <pc:spChg chg="add del">
          <ac:chgData name="Ivan Segura Carmona" userId="898184bc-4637-4190-8e03-eeea3646ebf4" providerId="ADAL" clId="{0D2D8027-1ACC-438A-A6A4-9F0B821D610A}" dt="2023-06-04T17:42:42.763" v="55" actId="26606"/>
          <ac:spMkLst>
            <pc:docMk/>
            <pc:sldMk cId="304655553" sldId="256"/>
            <ac:spMk id="81" creationId="{D47766EE-4192-4B2D-A5A0-F60F9A5F743F}"/>
          </ac:spMkLst>
        </pc:spChg>
        <pc:spChg chg="add del">
          <ac:chgData name="Ivan Segura Carmona" userId="898184bc-4637-4190-8e03-eeea3646ebf4" providerId="ADAL" clId="{0D2D8027-1ACC-438A-A6A4-9F0B821D610A}" dt="2023-06-04T17:42:42.763" v="55" actId="26606"/>
          <ac:spMkLst>
            <pc:docMk/>
            <pc:sldMk cId="304655553" sldId="256"/>
            <ac:spMk id="83" creationId="{D6705569-F545-4F47-A260-A9202826EA20}"/>
          </ac:spMkLst>
        </pc:spChg>
        <pc:spChg chg="add del">
          <ac:chgData name="Ivan Segura Carmona" userId="898184bc-4637-4190-8e03-eeea3646ebf4" providerId="ADAL" clId="{0D2D8027-1ACC-438A-A6A4-9F0B821D610A}" dt="2023-06-04T17:42:43.247" v="57" actId="26606"/>
          <ac:spMkLst>
            <pc:docMk/>
            <pc:sldMk cId="304655553" sldId="256"/>
            <ac:spMk id="85" creationId="{6DA65B90-7B06-4499-91BA-CDDD36132481}"/>
          </ac:spMkLst>
        </pc:spChg>
        <pc:spChg chg="add del">
          <ac:chgData name="Ivan Segura Carmona" userId="898184bc-4637-4190-8e03-eeea3646ebf4" providerId="ADAL" clId="{0D2D8027-1ACC-438A-A6A4-9F0B821D610A}" dt="2023-06-04T17:42:43.247" v="57" actId="26606"/>
          <ac:spMkLst>
            <pc:docMk/>
            <pc:sldMk cId="304655553" sldId="256"/>
            <ac:spMk id="86" creationId="{E99D7AAF-4170-4D21-AB6C-605F6F100C2E}"/>
          </ac:spMkLst>
        </pc:spChg>
        <pc:spChg chg="add del">
          <ac:chgData name="Ivan Segura Carmona" userId="898184bc-4637-4190-8e03-eeea3646ebf4" providerId="ADAL" clId="{0D2D8027-1ACC-438A-A6A4-9F0B821D610A}" dt="2023-06-04T17:42:43.247" v="57" actId="26606"/>
          <ac:spMkLst>
            <pc:docMk/>
            <pc:sldMk cId="304655553" sldId="256"/>
            <ac:spMk id="88" creationId="{9502469D-C562-48E3-ABA2-3CFA55C52684}"/>
          </ac:spMkLst>
        </pc:spChg>
        <pc:spChg chg="add del">
          <ac:chgData name="Ivan Segura Carmona" userId="898184bc-4637-4190-8e03-eeea3646ebf4" providerId="ADAL" clId="{0D2D8027-1ACC-438A-A6A4-9F0B821D610A}" dt="2023-06-04T17:42:44.732" v="60" actId="26606"/>
          <ac:spMkLst>
            <pc:docMk/>
            <pc:sldMk cId="304655553" sldId="256"/>
            <ac:spMk id="92" creationId="{D47766EE-4192-4B2D-A5A0-F60F9A5F743F}"/>
          </ac:spMkLst>
        </pc:spChg>
        <pc:spChg chg="add del">
          <ac:chgData name="Ivan Segura Carmona" userId="898184bc-4637-4190-8e03-eeea3646ebf4" providerId="ADAL" clId="{0D2D8027-1ACC-438A-A6A4-9F0B821D610A}" dt="2023-06-04T17:42:44.732" v="60" actId="26606"/>
          <ac:spMkLst>
            <pc:docMk/>
            <pc:sldMk cId="304655553" sldId="256"/>
            <ac:spMk id="94" creationId="{D6705569-F545-4F47-A260-A9202826EA20}"/>
          </ac:spMkLst>
        </pc:spChg>
        <pc:spChg chg="add del">
          <ac:chgData name="Ivan Segura Carmona" userId="898184bc-4637-4190-8e03-eeea3646ebf4" providerId="ADAL" clId="{0D2D8027-1ACC-438A-A6A4-9F0B821D610A}" dt="2023-06-04T17:43:17.748" v="89" actId="26606"/>
          <ac:spMkLst>
            <pc:docMk/>
            <pc:sldMk cId="304655553" sldId="256"/>
            <ac:spMk id="96" creationId="{B9BBDDCC-0358-4EDD-9820-287B1D8FDEE8}"/>
          </ac:spMkLst>
        </pc:spChg>
        <pc:spChg chg="add del">
          <ac:chgData name="Ivan Segura Carmona" userId="898184bc-4637-4190-8e03-eeea3646ebf4" providerId="ADAL" clId="{0D2D8027-1ACC-438A-A6A4-9F0B821D610A}" dt="2023-06-04T17:43:17.748" v="89" actId="26606"/>
          <ac:spMkLst>
            <pc:docMk/>
            <pc:sldMk cId="304655553" sldId="256"/>
            <ac:spMk id="98" creationId="{DE85C6F8-1197-41BB-810E-FD2CBA60E3A9}"/>
          </ac:spMkLst>
        </pc:spChg>
        <pc:spChg chg="add del">
          <ac:chgData name="Ivan Segura Carmona" userId="898184bc-4637-4190-8e03-eeea3646ebf4" providerId="ADAL" clId="{0D2D8027-1ACC-438A-A6A4-9F0B821D610A}" dt="2023-06-04T17:43:17.748" v="89" actId="26606"/>
          <ac:spMkLst>
            <pc:docMk/>
            <pc:sldMk cId="304655553" sldId="256"/>
            <ac:spMk id="99" creationId="{155C8441-74BB-42B4-8567-536A10555DC9}"/>
          </ac:spMkLst>
        </pc:spChg>
        <pc:spChg chg="add del">
          <ac:chgData name="Ivan Segura Carmona" userId="898184bc-4637-4190-8e03-eeea3646ebf4" providerId="ADAL" clId="{0D2D8027-1ACC-438A-A6A4-9F0B821D610A}" dt="2023-06-04T17:43:17.748" v="89" actId="26606"/>
          <ac:spMkLst>
            <pc:docMk/>
            <pc:sldMk cId="304655553" sldId="256"/>
            <ac:spMk id="100" creationId="{FBE31AC6-E383-4D2B-9A24-69EEE084D547}"/>
          </ac:spMkLst>
        </pc:spChg>
        <pc:spChg chg="add del mod">
          <ac:chgData name="Ivan Segura Carmona" userId="898184bc-4637-4190-8e03-eeea3646ebf4" providerId="ADAL" clId="{0D2D8027-1ACC-438A-A6A4-9F0B821D610A}" dt="2023-06-04T18:10:13.385" v="266" actId="20577"/>
          <ac:spMkLst>
            <pc:docMk/>
            <pc:sldMk cId="304655553" sldId="256"/>
            <ac:spMk id="1031" creationId="{E36EB3A5-E8FB-48A5-BB59-1E449A9F73BB}"/>
          </ac:spMkLst>
        </pc:spChg>
        <pc:spChg chg="add del mod">
          <ac:chgData name="Ivan Segura Carmona" userId="898184bc-4637-4190-8e03-eeea3646ebf4" providerId="ADAL" clId="{0D2D8027-1ACC-438A-A6A4-9F0B821D610A}" dt="2023-06-04T18:09:40.483" v="250" actId="478"/>
          <ac:spMkLst>
            <pc:docMk/>
            <pc:sldMk cId="304655553" sldId="256"/>
            <ac:spMk id="1033" creationId="{4B21C378-352D-4BF8-BD65-16270960EBE4}"/>
          </ac:spMkLst>
        </pc:spChg>
        <pc:spChg chg="add">
          <ac:chgData name="Ivan Segura Carmona" userId="898184bc-4637-4190-8e03-eeea3646ebf4" providerId="ADAL" clId="{0D2D8027-1ACC-438A-A6A4-9F0B821D610A}" dt="2023-06-04T18:09:06.930" v="243" actId="26606"/>
          <ac:spMkLst>
            <pc:docMk/>
            <pc:sldMk cId="304655553" sldId="256"/>
            <ac:spMk id="1035" creationId="{28B954E5-2A8D-44FA-ABD2-4DE4CE1EE71F}"/>
          </ac:spMkLst>
        </pc:spChg>
        <pc:grpChg chg="add del">
          <ac:chgData name="Ivan Segura Carmona" userId="898184bc-4637-4190-8e03-eeea3646ebf4" providerId="ADAL" clId="{0D2D8027-1ACC-438A-A6A4-9F0B821D610A}" dt="2023-06-04T17:42:33.669" v="39" actId="26606"/>
          <ac:grpSpMkLst>
            <pc:docMk/>
            <pc:sldMk cId="304655553" sldId="256"/>
            <ac:grpSpMk id="38" creationId="{071E3174-0472-4CE6-861A-9A6178A62899}"/>
          </ac:grpSpMkLst>
        </pc:grpChg>
        <pc:picChg chg="add del">
          <ac:chgData name="Ivan Segura Carmona" userId="898184bc-4637-4190-8e03-eeea3646ebf4" providerId="ADAL" clId="{0D2D8027-1ACC-438A-A6A4-9F0B821D610A}" dt="2023-06-04T17:42:26.185" v="32" actId="26606"/>
          <ac:picMkLst>
            <pc:docMk/>
            <pc:sldMk cId="304655553" sldId="256"/>
            <ac:picMk id="4" creationId="{54E9721C-3495-AD57-6369-FC7217852084}"/>
          </ac:picMkLst>
        </pc:picChg>
        <pc:picChg chg="add del">
          <ac:chgData name="Ivan Segura Carmona" userId="898184bc-4637-4190-8e03-eeea3646ebf4" providerId="ADAL" clId="{0D2D8027-1ACC-438A-A6A4-9F0B821D610A}" dt="2023-06-04T17:42:33.669" v="39" actId="26606"/>
          <ac:picMkLst>
            <pc:docMk/>
            <pc:sldMk cId="304655553" sldId="256"/>
            <ac:picMk id="5" creationId="{44463B9D-760D-C32C-20FC-587C2360931F}"/>
          </ac:picMkLst>
        </pc:picChg>
        <pc:picChg chg="add del">
          <ac:chgData name="Ivan Segura Carmona" userId="898184bc-4637-4190-8e03-eeea3646ebf4" providerId="ADAL" clId="{0D2D8027-1ACC-438A-A6A4-9F0B821D610A}" dt="2023-06-04T17:44:05.459" v="115" actId="26606"/>
          <ac:picMkLst>
            <pc:docMk/>
            <pc:sldMk cId="304655553" sldId="256"/>
            <ac:picMk id="7" creationId="{39602A74-7E9C-717E-2746-8C7005917585}"/>
          </ac:picMkLst>
        </pc:picChg>
        <pc:picChg chg="add del">
          <ac:chgData name="Ivan Segura Carmona" userId="898184bc-4637-4190-8e03-eeea3646ebf4" providerId="ADAL" clId="{0D2D8027-1ACC-438A-A6A4-9F0B821D610A}" dt="2023-06-04T17:42:31.107" v="35" actId="26606"/>
          <ac:picMkLst>
            <pc:docMk/>
            <pc:sldMk cId="304655553" sldId="256"/>
            <ac:picMk id="16" creationId="{A2C579A8-B566-0F22-678A-B0966A878B84}"/>
          </ac:picMkLst>
        </pc:picChg>
        <pc:picChg chg="add del">
          <ac:chgData name="Ivan Segura Carmona" userId="898184bc-4637-4190-8e03-eeea3646ebf4" providerId="ADAL" clId="{0D2D8027-1ACC-438A-A6A4-9F0B821D610A}" dt="2023-06-04T17:42:32.107" v="37" actId="26606"/>
          <ac:picMkLst>
            <pc:docMk/>
            <pc:sldMk cId="304655553" sldId="256"/>
            <ac:picMk id="21" creationId="{8C9BC014-70AD-4773-2EF6-2FE8F22B35C6}"/>
          </ac:picMkLst>
        </pc:picChg>
        <pc:picChg chg="add del">
          <ac:chgData name="Ivan Segura Carmona" userId="898184bc-4637-4190-8e03-eeea3646ebf4" providerId="ADAL" clId="{0D2D8027-1ACC-438A-A6A4-9F0B821D610A}" dt="2023-06-04T17:42:33.669" v="39" actId="26606"/>
          <ac:picMkLst>
            <pc:docMk/>
            <pc:sldMk cId="304655553" sldId="256"/>
            <ac:picMk id="33" creationId="{7DF2D1E3-638F-77F5-8EEB-5FC91899F174}"/>
          </ac:picMkLst>
        </pc:picChg>
        <pc:picChg chg="add del mod">
          <ac:chgData name="Ivan Segura Carmona" userId="898184bc-4637-4190-8e03-eeea3646ebf4" providerId="ADAL" clId="{0D2D8027-1ACC-438A-A6A4-9F0B821D610A}" dt="2023-06-04T18:08:43.524" v="241" actId="478"/>
          <ac:picMkLst>
            <pc:docMk/>
            <pc:sldMk cId="304655553" sldId="256"/>
            <ac:picMk id="37" creationId="{C7C00AF1-5693-3F0D-1C22-A70CECA0E317}"/>
          </ac:picMkLst>
        </pc:picChg>
        <pc:picChg chg="add del">
          <ac:chgData name="Ivan Segura Carmona" userId="898184bc-4637-4190-8e03-eeea3646ebf4" providerId="ADAL" clId="{0D2D8027-1ACC-438A-A6A4-9F0B821D610A}" dt="2023-06-04T17:42:34.888" v="41" actId="26606"/>
          <ac:picMkLst>
            <pc:docMk/>
            <pc:sldMk cId="304655553" sldId="256"/>
            <ac:picMk id="46" creationId="{A56E3127-C66E-BD69-6FC5-DC90A01C29A7}"/>
          </ac:picMkLst>
        </pc:picChg>
        <pc:picChg chg="add del">
          <ac:chgData name="Ivan Segura Carmona" userId="898184bc-4637-4190-8e03-eeea3646ebf4" providerId="ADAL" clId="{0D2D8027-1ACC-438A-A6A4-9F0B821D610A}" dt="2023-06-04T17:42:35.560" v="43" actId="26606"/>
          <ac:picMkLst>
            <pc:docMk/>
            <pc:sldMk cId="304655553" sldId="256"/>
            <ac:picMk id="53" creationId="{3E1EA89E-4F22-8FF7-239D-8EEFF666DF42}"/>
          </ac:picMkLst>
        </pc:picChg>
        <pc:picChg chg="add del">
          <ac:chgData name="Ivan Segura Carmona" userId="898184bc-4637-4190-8e03-eeea3646ebf4" providerId="ADAL" clId="{0D2D8027-1ACC-438A-A6A4-9F0B821D610A}" dt="2023-06-04T17:42:36.951" v="45" actId="26606"/>
          <ac:picMkLst>
            <pc:docMk/>
            <pc:sldMk cId="304655553" sldId="256"/>
            <ac:picMk id="59" creationId="{B34FAF85-E531-664D-FF4A-D23639D9FD75}"/>
          </ac:picMkLst>
        </pc:picChg>
        <pc:picChg chg="add del">
          <ac:chgData name="Ivan Segura Carmona" userId="898184bc-4637-4190-8e03-eeea3646ebf4" providerId="ADAL" clId="{0D2D8027-1ACC-438A-A6A4-9F0B821D610A}" dt="2023-06-04T17:42:39.326" v="47" actId="26606"/>
          <ac:picMkLst>
            <pc:docMk/>
            <pc:sldMk cId="304655553" sldId="256"/>
            <ac:picMk id="63" creationId="{3D5CF66C-1F5E-9D14-9711-D3303B62AB00}"/>
          </ac:picMkLst>
        </pc:picChg>
        <pc:picChg chg="add del">
          <ac:chgData name="Ivan Segura Carmona" userId="898184bc-4637-4190-8e03-eeea3646ebf4" providerId="ADAL" clId="{0D2D8027-1ACC-438A-A6A4-9F0B821D610A}" dt="2023-06-04T17:42:39.732" v="49" actId="26606"/>
          <ac:picMkLst>
            <pc:docMk/>
            <pc:sldMk cId="304655553" sldId="256"/>
            <ac:picMk id="69" creationId="{39830D53-1A32-1B7E-821E-91435E945729}"/>
          </ac:picMkLst>
        </pc:picChg>
        <pc:picChg chg="add del">
          <ac:chgData name="Ivan Segura Carmona" userId="898184bc-4637-4190-8e03-eeea3646ebf4" providerId="ADAL" clId="{0D2D8027-1ACC-438A-A6A4-9F0B821D610A}" dt="2023-06-04T17:42:39.732" v="49" actId="26606"/>
          <ac:picMkLst>
            <pc:docMk/>
            <pc:sldMk cId="304655553" sldId="256"/>
            <ac:picMk id="70" creationId="{208C8D3E-CD17-B5C8-BA08-06C1D98A7CA4}"/>
          </ac:picMkLst>
        </pc:picChg>
        <pc:picChg chg="add del">
          <ac:chgData name="Ivan Segura Carmona" userId="898184bc-4637-4190-8e03-eeea3646ebf4" providerId="ADAL" clId="{0D2D8027-1ACC-438A-A6A4-9F0B821D610A}" dt="2023-06-04T17:42:41.888" v="52" actId="26606"/>
          <ac:picMkLst>
            <pc:docMk/>
            <pc:sldMk cId="304655553" sldId="256"/>
            <ac:picMk id="73" creationId="{F3B4AEE1-5269-E351-BE17-BBFAD12DAE58}"/>
          </ac:picMkLst>
        </pc:picChg>
        <pc:picChg chg="add del">
          <ac:chgData name="Ivan Segura Carmona" userId="898184bc-4637-4190-8e03-eeea3646ebf4" providerId="ADAL" clId="{0D2D8027-1ACC-438A-A6A4-9F0B821D610A}" dt="2023-06-04T17:42:42.763" v="55" actId="26606"/>
          <ac:picMkLst>
            <pc:docMk/>
            <pc:sldMk cId="304655553" sldId="256"/>
            <ac:picMk id="82" creationId="{B8F86F82-0B7A-2998-B125-2A5C37FDFE70}"/>
          </ac:picMkLst>
        </pc:picChg>
        <pc:picChg chg="add del">
          <ac:chgData name="Ivan Segura Carmona" userId="898184bc-4637-4190-8e03-eeea3646ebf4" providerId="ADAL" clId="{0D2D8027-1ACC-438A-A6A4-9F0B821D610A}" dt="2023-06-04T17:42:43.247" v="57" actId="26606"/>
          <ac:picMkLst>
            <pc:docMk/>
            <pc:sldMk cId="304655553" sldId="256"/>
            <ac:picMk id="87" creationId="{034E639D-7523-0858-B656-C9E46164A4BC}"/>
          </ac:picMkLst>
        </pc:picChg>
        <pc:picChg chg="add del">
          <ac:chgData name="Ivan Segura Carmona" userId="898184bc-4637-4190-8e03-eeea3646ebf4" providerId="ADAL" clId="{0D2D8027-1ACC-438A-A6A4-9F0B821D610A}" dt="2023-06-04T17:42:44.732" v="60" actId="26606"/>
          <ac:picMkLst>
            <pc:docMk/>
            <pc:sldMk cId="304655553" sldId="256"/>
            <ac:picMk id="93" creationId="{B8F86F82-0B7A-2998-B125-2A5C37FDFE70}"/>
          </ac:picMkLst>
        </pc:picChg>
        <pc:picChg chg="add del mod">
          <ac:chgData name="Ivan Segura Carmona" userId="898184bc-4637-4190-8e03-eeea3646ebf4" providerId="ADAL" clId="{0D2D8027-1ACC-438A-A6A4-9F0B821D610A}" dt="2023-06-04T17:43:17.748" v="89" actId="26606"/>
          <ac:picMkLst>
            <pc:docMk/>
            <pc:sldMk cId="304655553" sldId="256"/>
            <ac:picMk id="97" creationId="{F3B4AEE1-5269-E351-BE17-BBFAD12DAE58}"/>
          </ac:picMkLst>
        </pc:picChg>
        <pc:picChg chg="add mod ord">
          <ac:chgData name="Ivan Segura Carmona" userId="898184bc-4637-4190-8e03-eeea3646ebf4" providerId="ADAL" clId="{0D2D8027-1ACC-438A-A6A4-9F0B821D610A}" dt="2023-06-04T18:09:06.930" v="243" actId="26606"/>
          <ac:picMkLst>
            <pc:docMk/>
            <pc:sldMk cId="304655553" sldId="256"/>
            <ac:picMk id="1026" creationId="{BA268559-5B12-ACF7-5A01-78C5A29AA6E4}"/>
          </ac:picMkLst>
        </pc:picChg>
        <pc:cxnChg chg="add del">
          <ac:chgData name="Ivan Segura Carmona" userId="898184bc-4637-4190-8e03-eeea3646ebf4" providerId="ADAL" clId="{0D2D8027-1ACC-438A-A6A4-9F0B821D610A}" dt="2023-06-04T17:42:31.107" v="35" actId="26606"/>
          <ac:cxnSpMkLst>
            <pc:docMk/>
            <pc:sldMk cId="304655553" sldId="256"/>
            <ac:cxnSpMk id="18" creationId="{97CC2FE6-3AD0-4131-B4BC-1F4D65E25E13}"/>
          </ac:cxnSpMkLst>
        </pc:cxnChg>
        <pc:cxnChg chg="add del">
          <ac:chgData name="Ivan Segura Carmona" userId="898184bc-4637-4190-8e03-eeea3646ebf4" providerId="ADAL" clId="{0D2D8027-1ACC-438A-A6A4-9F0B821D610A}" dt="2023-06-04T17:42:35.560" v="43" actId="26606"/>
          <ac:cxnSpMkLst>
            <pc:docMk/>
            <pc:sldMk cId="304655553" sldId="256"/>
            <ac:cxnSpMk id="19" creationId="{BBDB03F3-936C-4FC9-8A4E-9ADA66A9809A}"/>
          </ac:cxnSpMkLst>
        </pc:cxnChg>
        <pc:cxnChg chg="add del">
          <ac:chgData name="Ivan Segura Carmona" userId="898184bc-4637-4190-8e03-eeea3646ebf4" providerId="ADAL" clId="{0D2D8027-1ACC-438A-A6A4-9F0B821D610A}" dt="2023-06-04T18:09:06.930" v="243" actId="26606"/>
          <ac:cxnSpMkLst>
            <pc:docMk/>
            <pc:sldMk cId="304655553" sldId="256"/>
            <ac:cxnSpMk id="39" creationId="{F0CE0765-E93C-4D37-9D5F-D464EFB10FA7}"/>
          </ac:cxnSpMkLst>
        </pc:cxnChg>
        <pc:cxnChg chg="add del">
          <ac:chgData name="Ivan Segura Carmona" userId="898184bc-4637-4190-8e03-eeea3646ebf4" providerId="ADAL" clId="{0D2D8027-1ACC-438A-A6A4-9F0B821D610A}" dt="2023-06-04T17:42:34.888" v="41" actId="26606"/>
          <ac:cxnSpMkLst>
            <pc:docMk/>
            <pc:sldMk cId="304655553" sldId="256"/>
            <ac:cxnSpMk id="47" creationId="{F1981B13-F880-47D1-BA19-C2C84FC75451}"/>
          </ac:cxnSpMkLst>
        </pc:cxnChg>
        <pc:cxnChg chg="add del">
          <ac:chgData name="Ivan Segura Carmona" userId="898184bc-4637-4190-8e03-eeea3646ebf4" providerId="ADAL" clId="{0D2D8027-1ACC-438A-A6A4-9F0B821D610A}" dt="2023-06-04T17:42:34.888" v="41" actId="26606"/>
          <ac:cxnSpMkLst>
            <pc:docMk/>
            <pc:sldMk cId="304655553" sldId="256"/>
            <ac:cxnSpMk id="48" creationId="{D9889C86-81F5-4E2B-A1BF-3DC57716B53F}"/>
          </ac:cxnSpMkLst>
        </pc:cxnChg>
        <pc:cxnChg chg="add del">
          <ac:chgData name="Ivan Segura Carmona" userId="898184bc-4637-4190-8e03-eeea3646ebf4" providerId="ADAL" clId="{0D2D8027-1ACC-438A-A6A4-9F0B821D610A}" dt="2023-06-04T17:42:34.888" v="41" actId="26606"/>
          <ac:cxnSpMkLst>
            <pc:docMk/>
            <pc:sldMk cId="304655553" sldId="256"/>
            <ac:cxnSpMk id="49" creationId="{0D1651B2-663F-4ED2-A7D2-9D74A5DFD19E}"/>
          </ac:cxnSpMkLst>
        </pc:cxnChg>
        <pc:cxnChg chg="add del">
          <ac:chgData name="Ivan Segura Carmona" userId="898184bc-4637-4190-8e03-eeea3646ebf4" providerId="ADAL" clId="{0D2D8027-1ACC-438A-A6A4-9F0B821D610A}" dt="2023-06-04T17:42:35.560" v="43" actId="26606"/>
          <ac:cxnSpMkLst>
            <pc:docMk/>
            <pc:sldMk cId="304655553" sldId="256"/>
            <ac:cxnSpMk id="55" creationId="{4D594499-F983-4364-8ABC-5BCDC2E906BF}"/>
          </ac:cxnSpMkLst>
        </pc:cxnChg>
        <pc:cxnChg chg="add del">
          <ac:chgData name="Ivan Segura Carmona" userId="898184bc-4637-4190-8e03-eeea3646ebf4" providerId="ADAL" clId="{0D2D8027-1ACC-438A-A6A4-9F0B821D610A}" dt="2023-06-04T17:42:35.560" v="43" actId="26606"/>
          <ac:cxnSpMkLst>
            <pc:docMk/>
            <pc:sldMk cId="304655553" sldId="256"/>
            <ac:cxnSpMk id="56" creationId="{6D4C177C-581F-4CC8-A686-0B6D25DC6A70}"/>
          </ac:cxnSpMkLst>
        </pc:cxnChg>
        <pc:cxnChg chg="add del">
          <ac:chgData name="Ivan Segura Carmona" userId="898184bc-4637-4190-8e03-eeea3646ebf4" providerId="ADAL" clId="{0D2D8027-1ACC-438A-A6A4-9F0B821D610A}" dt="2023-06-04T17:42:36.951" v="45" actId="26606"/>
          <ac:cxnSpMkLst>
            <pc:docMk/>
            <pc:sldMk cId="304655553" sldId="256"/>
            <ac:cxnSpMk id="60" creationId="{313FECB8-44EE-4A45-9F7B-66ECF1C3C888}"/>
          </ac:cxnSpMkLst>
        </pc:cxnChg>
        <pc:cxnChg chg="add del">
          <ac:chgData name="Ivan Segura Carmona" userId="898184bc-4637-4190-8e03-eeea3646ebf4" providerId="ADAL" clId="{0D2D8027-1ACC-438A-A6A4-9F0B821D610A}" dt="2023-06-04T17:42:41.888" v="52" actId="26606"/>
          <ac:cxnSpMkLst>
            <pc:docMk/>
            <pc:sldMk cId="304655553" sldId="256"/>
            <ac:cxnSpMk id="77" creationId="{2DD089E2-CEA3-48C4-9094-610D00D9460C}"/>
          </ac:cxnSpMkLst>
        </pc:cxnChg>
        <pc:cxnChg chg="add del">
          <ac:chgData name="Ivan Segura Carmona" userId="898184bc-4637-4190-8e03-eeea3646ebf4" providerId="ADAL" clId="{0D2D8027-1ACC-438A-A6A4-9F0B821D610A}" dt="2023-06-04T17:42:41.888" v="52" actId="26606"/>
          <ac:cxnSpMkLst>
            <pc:docMk/>
            <pc:sldMk cId="304655553" sldId="256"/>
            <ac:cxnSpMk id="78" creationId="{2F49F475-10BF-4E7D-9BE8-5329BCAFE2C8}"/>
          </ac:cxnSpMkLst>
        </pc:cxnChg>
        <pc:cxnChg chg="add del">
          <ac:chgData name="Ivan Segura Carmona" userId="898184bc-4637-4190-8e03-eeea3646ebf4" providerId="ADAL" clId="{0D2D8027-1ACC-438A-A6A4-9F0B821D610A}" dt="2023-06-04T17:42:41.888" v="52" actId="26606"/>
          <ac:cxnSpMkLst>
            <pc:docMk/>
            <pc:sldMk cId="304655553" sldId="256"/>
            <ac:cxnSpMk id="79" creationId="{621E947D-525D-4D2A-B0C3-E1BFCA6060FD}"/>
          </ac:cxnSpMkLst>
        </pc:cxnChg>
        <pc:cxnChg chg="add del">
          <ac:chgData name="Ivan Segura Carmona" userId="898184bc-4637-4190-8e03-eeea3646ebf4" providerId="ADAL" clId="{0D2D8027-1ACC-438A-A6A4-9F0B821D610A}" dt="2023-06-04T17:42:43.247" v="57" actId="26606"/>
          <ac:cxnSpMkLst>
            <pc:docMk/>
            <pc:sldMk cId="304655553" sldId="256"/>
            <ac:cxnSpMk id="89" creationId="{4D594499-F983-4364-8ABC-5BCDC2E906BF}"/>
          </ac:cxnSpMkLst>
        </pc:cxnChg>
        <pc:cxnChg chg="add del">
          <ac:chgData name="Ivan Segura Carmona" userId="898184bc-4637-4190-8e03-eeea3646ebf4" providerId="ADAL" clId="{0D2D8027-1ACC-438A-A6A4-9F0B821D610A}" dt="2023-06-04T17:42:43.247" v="57" actId="26606"/>
          <ac:cxnSpMkLst>
            <pc:docMk/>
            <pc:sldMk cId="304655553" sldId="256"/>
            <ac:cxnSpMk id="90" creationId="{6D4C177C-581F-4CC8-A686-0B6D25DC6A70}"/>
          </ac:cxnSpMkLst>
        </pc:cxnChg>
        <pc:cxnChg chg="add del">
          <ac:chgData name="Ivan Segura Carmona" userId="898184bc-4637-4190-8e03-eeea3646ebf4" providerId="ADAL" clId="{0D2D8027-1ACC-438A-A6A4-9F0B821D610A}" dt="2023-06-04T17:43:17.748" v="89" actId="26606"/>
          <ac:cxnSpMkLst>
            <pc:docMk/>
            <pc:sldMk cId="304655553" sldId="256"/>
            <ac:cxnSpMk id="101" creationId="{2DD089E2-CEA3-48C4-9094-610D00D9460C}"/>
          </ac:cxnSpMkLst>
        </pc:cxnChg>
        <pc:cxnChg chg="add del">
          <ac:chgData name="Ivan Segura Carmona" userId="898184bc-4637-4190-8e03-eeea3646ebf4" providerId="ADAL" clId="{0D2D8027-1ACC-438A-A6A4-9F0B821D610A}" dt="2023-06-04T17:43:17.748" v="89" actId="26606"/>
          <ac:cxnSpMkLst>
            <pc:docMk/>
            <pc:sldMk cId="304655553" sldId="256"/>
            <ac:cxnSpMk id="102" creationId="{2F49F475-10BF-4E7D-9BE8-5329BCAFE2C8}"/>
          </ac:cxnSpMkLst>
        </pc:cxnChg>
        <pc:cxnChg chg="add del">
          <ac:chgData name="Ivan Segura Carmona" userId="898184bc-4637-4190-8e03-eeea3646ebf4" providerId="ADAL" clId="{0D2D8027-1ACC-438A-A6A4-9F0B821D610A}" dt="2023-06-04T17:43:17.748" v="89" actId="26606"/>
          <ac:cxnSpMkLst>
            <pc:docMk/>
            <pc:sldMk cId="304655553" sldId="256"/>
            <ac:cxnSpMk id="103" creationId="{621E947D-525D-4D2A-B0C3-E1BFCA6060FD}"/>
          </ac:cxnSpMkLst>
        </pc:cxnChg>
      </pc:sldChg>
      <pc:sldChg chg="modSp new del">
        <pc:chgData name="Ivan Segura Carmona" userId="898184bc-4637-4190-8e03-eeea3646ebf4" providerId="ADAL" clId="{0D2D8027-1ACC-438A-A6A4-9F0B821D610A}" dt="2023-06-04T17:43:17.295" v="88" actId="680"/>
        <pc:sldMkLst>
          <pc:docMk/>
          <pc:sldMk cId="1083066486" sldId="257"/>
        </pc:sldMkLst>
        <pc:spChg chg="mod">
          <ac:chgData name="Ivan Segura Carmona" userId="898184bc-4637-4190-8e03-eeea3646ebf4" providerId="ADAL" clId="{0D2D8027-1ACC-438A-A6A4-9F0B821D610A}" dt="2023-06-04T17:43:16.841" v="87"/>
          <ac:spMkLst>
            <pc:docMk/>
            <pc:sldMk cId="1083066486" sldId="257"/>
            <ac:spMk id="2" creationId="{C2FE072F-C66C-46AD-06E1-A558C53D0E2E}"/>
          </ac:spMkLst>
        </pc:spChg>
        <pc:spChg chg="mod">
          <ac:chgData name="Ivan Segura Carmona" userId="898184bc-4637-4190-8e03-eeea3646ebf4" providerId="ADAL" clId="{0D2D8027-1ACC-438A-A6A4-9F0B821D610A}" dt="2023-06-04T17:43:16.841" v="87"/>
          <ac:spMkLst>
            <pc:docMk/>
            <pc:sldMk cId="1083066486" sldId="257"/>
            <ac:spMk id="3" creationId="{64695F9F-CA78-7AA6-BF27-8F4712E7C6B3}"/>
          </ac:spMkLst>
        </pc:spChg>
        <pc:spChg chg="mod">
          <ac:chgData name="Ivan Segura Carmona" userId="898184bc-4637-4190-8e03-eeea3646ebf4" providerId="ADAL" clId="{0D2D8027-1ACC-438A-A6A4-9F0B821D610A}" dt="2023-06-04T17:43:16.841" v="87"/>
          <ac:spMkLst>
            <pc:docMk/>
            <pc:sldMk cId="1083066486" sldId="257"/>
            <ac:spMk id="4" creationId="{1B11F65A-B726-A841-C121-EEFEE235FDCE}"/>
          </ac:spMkLst>
        </pc:spChg>
        <pc:spChg chg="mod">
          <ac:chgData name="Ivan Segura Carmona" userId="898184bc-4637-4190-8e03-eeea3646ebf4" providerId="ADAL" clId="{0D2D8027-1ACC-438A-A6A4-9F0B821D610A}" dt="2023-06-04T17:43:16.841" v="87"/>
          <ac:spMkLst>
            <pc:docMk/>
            <pc:sldMk cId="1083066486" sldId="257"/>
            <ac:spMk id="5" creationId="{E92C7046-D1F2-D622-B9A4-EE779F9E9FA6}"/>
          </ac:spMkLst>
        </pc:spChg>
        <pc:spChg chg="mod">
          <ac:chgData name="Ivan Segura Carmona" userId="898184bc-4637-4190-8e03-eeea3646ebf4" providerId="ADAL" clId="{0D2D8027-1ACC-438A-A6A4-9F0B821D610A}" dt="2023-06-04T17:43:16.841" v="87"/>
          <ac:spMkLst>
            <pc:docMk/>
            <pc:sldMk cId="1083066486" sldId="257"/>
            <ac:spMk id="6" creationId="{401B3587-D02D-7FB1-49B5-98AF03866736}"/>
          </ac:spMkLst>
        </pc:spChg>
      </pc:sldChg>
      <pc:sldChg chg="new del">
        <pc:chgData name="Ivan Segura Carmona" userId="898184bc-4637-4190-8e03-eeea3646ebf4" providerId="ADAL" clId="{0D2D8027-1ACC-438A-A6A4-9F0B821D610A}" dt="2023-06-04T17:44:04.365" v="114" actId="680"/>
        <pc:sldMkLst>
          <pc:docMk/>
          <pc:sldMk cId="1198624993" sldId="257"/>
        </pc:sldMkLst>
      </pc:sldChg>
      <pc:sldChg chg="addSp delSp modSp new mod modClrScheme chgLayout">
        <pc:chgData name="Ivan Segura Carmona" userId="898184bc-4637-4190-8e03-eeea3646ebf4" providerId="ADAL" clId="{0D2D8027-1ACC-438A-A6A4-9F0B821D610A}" dt="2023-06-04T18:52:24.731" v="1682" actId="478"/>
        <pc:sldMkLst>
          <pc:docMk/>
          <pc:sldMk cId="2114154581" sldId="257"/>
        </pc:sldMkLst>
        <pc:spChg chg="mod">
          <ac:chgData name="Ivan Segura Carmona" userId="898184bc-4637-4190-8e03-eeea3646ebf4" providerId="ADAL" clId="{0D2D8027-1ACC-438A-A6A4-9F0B821D610A}" dt="2023-06-04T18:26:56.993" v="928" actId="26606"/>
          <ac:spMkLst>
            <pc:docMk/>
            <pc:sldMk cId="2114154581" sldId="257"/>
            <ac:spMk id="2" creationId="{69942008-C34F-3E2A-53B9-1D4E0E934761}"/>
          </ac:spMkLst>
        </pc:spChg>
        <pc:spChg chg="del">
          <ac:chgData name="Ivan Segura Carmona" userId="898184bc-4637-4190-8e03-eeea3646ebf4" providerId="ADAL" clId="{0D2D8027-1ACC-438A-A6A4-9F0B821D610A}" dt="2023-06-04T18:03:39.353" v="200" actId="22"/>
          <ac:spMkLst>
            <pc:docMk/>
            <pc:sldMk cId="2114154581" sldId="257"/>
            <ac:spMk id="3" creationId="{DE9A95FD-26D9-BCCF-C501-9D58BF9DF636}"/>
          </ac:spMkLst>
        </pc:spChg>
        <pc:spChg chg="add del mod">
          <ac:chgData name="Ivan Segura Carmona" userId="898184bc-4637-4190-8e03-eeea3646ebf4" providerId="ADAL" clId="{0D2D8027-1ACC-438A-A6A4-9F0B821D610A}" dt="2023-06-04T18:04:44.840" v="203"/>
          <ac:spMkLst>
            <pc:docMk/>
            <pc:sldMk cId="2114154581" sldId="257"/>
            <ac:spMk id="7" creationId="{FACBAFB4-4183-2750-FFD3-5F50BD7DFC90}"/>
          </ac:spMkLst>
        </pc:spChg>
        <pc:spChg chg="add mod">
          <ac:chgData name="Ivan Segura Carmona" userId="898184bc-4637-4190-8e03-eeea3646ebf4" providerId="ADAL" clId="{0D2D8027-1ACC-438A-A6A4-9F0B821D610A}" dt="2023-06-04T18:26:56.993" v="928" actId="26606"/>
          <ac:spMkLst>
            <pc:docMk/>
            <pc:sldMk cId="2114154581" sldId="257"/>
            <ac:spMk id="10" creationId="{ECE6D72E-235A-F911-A95A-63C66B6ED48F}"/>
          </ac:spMkLst>
        </pc:spChg>
        <pc:spChg chg="add del mod">
          <ac:chgData name="Ivan Segura Carmona" userId="898184bc-4637-4190-8e03-eeea3646ebf4" providerId="ADAL" clId="{0D2D8027-1ACC-438A-A6A4-9F0B821D610A}" dt="2023-06-04T18:06:05.451" v="210" actId="478"/>
          <ac:spMkLst>
            <pc:docMk/>
            <pc:sldMk cId="2114154581" sldId="257"/>
            <ac:spMk id="14" creationId="{A580AF8F-5F77-4E1B-B878-E4736CD49701}"/>
          </ac:spMkLst>
        </pc:spChg>
        <pc:spChg chg="add del mod">
          <ac:chgData name="Ivan Segura Carmona" userId="898184bc-4637-4190-8e03-eeea3646ebf4" providerId="ADAL" clId="{0D2D8027-1ACC-438A-A6A4-9F0B821D610A}" dt="2023-06-04T18:10:23.086" v="267"/>
          <ac:spMkLst>
            <pc:docMk/>
            <pc:sldMk cId="2114154581" sldId="257"/>
            <ac:spMk id="16" creationId="{E36EB3A5-E8FB-48A5-BB59-1E449A9F73BB}"/>
          </ac:spMkLst>
        </pc:spChg>
        <pc:spChg chg="add del mod">
          <ac:chgData name="Ivan Segura Carmona" userId="898184bc-4637-4190-8e03-eeea3646ebf4" providerId="ADAL" clId="{0D2D8027-1ACC-438A-A6A4-9F0B821D610A}" dt="2023-06-04T18:06:08.233" v="211" actId="478"/>
          <ac:spMkLst>
            <pc:docMk/>
            <pc:sldMk cId="2114154581" sldId="257"/>
            <ac:spMk id="18" creationId="{4B21C378-352D-4BF8-BD65-16270960EBE4}"/>
          </ac:spMkLst>
        </pc:spChg>
        <pc:spChg chg="add mod ord">
          <ac:chgData name="Ivan Segura Carmona" userId="898184bc-4637-4190-8e03-eeea3646ebf4" providerId="ADAL" clId="{0D2D8027-1ACC-438A-A6A4-9F0B821D610A}" dt="2023-06-04T18:26:56.993" v="928" actId="26606"/>
          <ac:spMkLst>
            <pc:docMk/>
            <pc:sldMk cId="2114154581" sldId="257"/>
            <ac:spMk id="20" creationId="{28B954E5-2A8D-44FA-ABD2-4DE4CE1EE71F}"/>
          </ac:spMkLst>
        </pc:spChg>
        <pc:spChg chg="add mod">
          <ac:chgData name="Ivan Segura Carmona" userId="898184bc-4637-4190-8e03-eeea3646ebf4" providerId="ADAL" clId="{0D2D8027-1ACC-438A-A6A4-9F0B821D610A}" dt="2023-06-04T18:27:05.077" v="944" actId="20577"/>
          <ac:spMkLst>
            <pc:docMk/>
            <pc:sldMk cId="2114154581" sldId="257"/>
            <ac:spMk id="25" creationId="{2A20E761-5F0E-4D79-87B4-BA9918FB4760}"/>
          </ac:spMkLst>
        </pc:spChg>
        <pc:spChg chg="add del mod">
          <ac:chgData name="Ivan Segura Carmona" userId="898184bc-4637-4190-8e03-eeea3646ebf4" providerId="ADAL" clId="{0D2D8027-1ACC-438A-A6A4-9F0B821D610A}" dt="2023-06-04T18:52:24.731" v="1682" actId="478"/>
          <ac:spMkLst>
            <pc:docMk/>
            <pc:sldMk cId="2114154581" sldId="257"/>
            <ac:spMk id="27" creationId="{5A5D6226-C153-4C5F-B30C-5656FEDF3F73}"/>
          </ac:spMkLst>
        </pc:spChg>
        <pc:picChg chg="add del mod ord">
          <ac:chgData name="Ivan Segura Carmona" userId="898184bc-4637-4190-8e03-eeea3646ebf4" providerId="ADAL" clId="{0D2D8027-1ACC-438A-A6A4-9F0B821D610A}" dt="2023-06-04T18:03:46.332" v="202" actId="478"/>
          <ac:picMkLst>
            <pc:docMk/>
            <pc:sldMk cId="2114154581" sldId="257"/>
            <ac:picMk id="5" creationId="{952716CE-24C3-2415-65B3-B494746513E1}"/>
          </ac:picMkLst>
        </pc:picChg>
        <pc:picChg chg="add mod">
          <ac:chgData name="Ivan Segura Carmona" userId="898184bc-4637-4190-8e03-eeea3646ebf4" providerId="ADAL" clId="{0D2D8027-1ACC-438A-A6A4-9F0B821D610A}" dt="2023-06-04T18:26:56.993" v="928" actId="26606"/>
          <ac:picMkLst>
            <pc:docMk/>
            <pc:sldMk cId="2114154581" sldId="257"/>
            <ac:picMk id="9" creationId="{37B4DA19-CEF3-98D2-E742-2D314DC0CEA6}"/>
          </ac:picMkLst>
        </pc:picChg>
      </pc:sldChg>
      <pc:sldChg chg="addSp delSp modSp new mod modClrScheme chgLayout">
        <pc:chgData name="Ivan Segura Carmona" userId="898184bc-4637-4190-8e03-eeea3646ebf4" providerId="ADAL" clId="{0D2D8027-1ACC-438A-A6A4-9F0B821D610A}" dt="2023-06-04T18:51:36.679" v="1668"/>
        <pc:sldMkLst>
          <pc:docMk/>
          <pc:sldMk cId="2728972993" sldId="258"/>
        </pc:sldMkLst>
        <pc:spChg chg="mod">
          <ac:chgData name="Ivan Segura Carmona" userId="898184bc-4637-4190-8e03-eeea3646ebf4" providerId="ADAL" clId="{0D2D8027-1ACC-438A-A6A4-9F0B821D610A}" dt="2023-06-04T18:11:47.025" v="279" actId="26606"/>
          <ac:spMkLst>
            <pc:docMk/>
            <pc:sldMk cId="2728972993" sldId="258"/>
            <ac:spMk id="2" creationId="{420F608F-A0CC-51A4-687B-1BF0DAC7EE0B}"/>
          </ac:spMkLst>
        </pc:spChg>
        <pc:spChg chg="del">
          <ac:chgData name="Ivan Segura Carmona" userId="898184bc-4637-4190-8e03-eeea3646ebf4" providerId="ADAL" clId="{0D2D8027-1ACC-438A-A6A4-9F0B821D610A}" dt="2023-06-04T18:11:42.539" v="278" actId="22"/>
          <ac:spMkLst>
            <pc:docMk/>
            <pc:sldMk cId="2728972993" sldId="258"/>
            <ac:spMk id="3" creationId="{2A12C732-8B84-93FA-CFB4-658B4CFB305D}"/>
          </ac:spMkLst>
        </pc:spChg>
        <pc:spChg chg="add del">
          <ac:chgData name="Ivan Segura Carmona" userId="898184bc-4637-4190-8e03-eeea3646ebf4" providerId="ADAL" clId="{0D2D8027-1ACC-438A-A6A4-9F0B821D610A}" dt="2023-06-04T18:11:00.020" v="273" actId="22"/>
          <ac:spMkLst>
            <pc:docMk/>
            <pc:sldMk cId="2728972993" sldId="258"/>
            <ac:spMk id="5" creationId="{CBB4F899-79CF-E2DA-58A6-CF0CD283D71B}"/>
          </ac:spMkLst>
        </pc:spChg>
        <pc:spChg chg="add mod">
          <ac:chgData name="Ivan Segura Carmona" userId="898184bc-4637-4190-8e03-eeea3646ebf4" providerId="ADAL" clId="{0D2D8027-1ACC-438A-A6A4-9F0B821D610A}" dt="2023-06-04T18:11:47.025" v="279" actId="26606"/>
          <ac:spMkLst>
            <pc:docMk/>
            <pc:sldMk cId="2728972993" sldId="258"/>
            <ac:spMk id="12" creationId="{A580AF8F-5F77-4E1B-B878-E4736CD49701}"/>
          </ac:spMkLst>
        </pc:spChg>
        <pc:spChg chg="add mod">
          <ac:chgData name="Ivan Segura Carmona" userId="898184bc-4637-4190-8e03-eeea3646ebf4" providerId="ADAL" clId="{0D2D8027-1ACC-438A-A6A4-9F0B821D610A}" dt="2023-06-04T18:51:36.679" v="1668"/>
          <ac:spMkLst>
            <pc:docMk/>
            <pc:sldMk cId="2728972993" sldId="258"/>
            <ac:spMk id="14" creationId="{E36EB3A5-E8FB-48A5-BB59-1E449A9F73BB}"/>
          </ac:spMkLst>
        </pc:spChg>
        <pc:spChg chg="add del mod">
          <ac:chgData name="Ivan Segura Carmona" userId="898184bc-4637-4190-8e03-eeea3646ebf4" providerId="ADAL" clId="{0D2D8027-1ACC-438A-A6A4-9F0B821D610A}" dt="2023-06-04T18:11:58.412" v="282" actId="478"/>
          <ac:spMkLst>
            <pc:docMk/>
            <pc:sldMk cId="2728972993" sldId="258"/>
            <ac:spMk id="16" creationId="{4B21C378-352D-4BF8-BD65-16270960EBE4}"/>
          </ac:spMkLst>
        </pc:spChg>
        <pc:spChg chg="add mod">
          <ac:chgData name="Ivan Segura Carmona" userId="898184bc-4637-4190-8e03-eeea3646ebf4" providerId="ADAL" clId="{0D2D8027-1ACC-438A-A6A4-9F0B821D610A}" dt="2023-06-04T18:11:47.025" v="279" actId="26606"/>
          <ac:spMkLst>
            <pc:docMk/>
            <pc:sldMk cId="2728972993" sldId="258"/>
            <ac:spMk id="18" creationId="{28B954E5-2A8D-44FA-ABD2-4DE4CE1EE71F}"/>
          </ac:spMkLst>
        </pc:spChg>
        <pc:picChg chg="add mod ord">
          <ac:chgData name="Ivan Segura Carmona" userId="898184bc-4637-4190-8e03-eeea3646ebf4" providerId="ADAL" clId="{0D2D8027-1ACC-438A-A6A4-9F0B821D610A}" dt="2023-06-04T18:12:27.745" v="286" actId="1076"/>
          <ac:picMkLst>
            <pc:docMk/>
            <pc:sldMk cId="2728972993" sldId="258"/>
            <ac:picMk id="7" creationId="{F08AD074-B3AD-7C44-52A3-1FA6EDF668BD}"/>
          </ac:picMkLst>
        </pc:picChg>
        <pc:picChg chg="add del">
          <ac:chgData name="Ivan Segura Carmona" userId="898184bc-4637-4190-8e03-eeea3646ebf4" providerId="ADAL" clId="{0D2D8027-1ACC-438A-A6A4-9F0B821D610A}" dt="2023-06-04T18:11:52.321" v="281" actId="478"/>
          <ac:picMkLst>
            <pc:docMk/>
            <pc:sldMk cId="2728972993" sldId="258"/>
            <ac:picMk id="9" creationId="{E929D88E-147E-BD23-5725-22AF00415694}"/>
          </ac:picMkLst>
        </pc:picChg>
      </pc:sldChg>
      <pc:sldChg chg="addSp delSp modSp new mod">
        <pc:chgData name="Ivan Segura Carmona" userId="898184bc-4637-4190-8e03-eeea3646ebf4" providerId="ADAL" clId="{0D2D8027-1ACC-438A-A6A4-9F0B821D610A}" dt="2023-06-04T18:52:18.583" v="1681" actId="478"/>
        <pc:sldMkLst>
          <pc:docMk/>
          <pc:sldMk cId="3855196513" sldId="259"/>
        </pc:sldMkLst>
        <pc:spChg chg="mod">
          <ac:chgData name="Ivan Segura Carmona" userId="898184bc-4637-4190-8e03-eeea3646ebf4" providerId="ADAL" clId="{0D2D8027-1ACC-438A-A6A4-9F0B821D610A}" dt="2023-06-04T18:16:24.351" v="315" actId="26606"/>
          <ac:spMkLst>
            <pc:docMk/>
            <pc:sldMk cId="3855196513" sldId="259"/>
            <ac:spMk id="2" creationId="{3E57F0D5-608F-B9CB-6223-1ED87C170B9F}"/>
          </ac:spMkLst>
        </pc:spChg>
        <pc:spChg chg="del">
          <ac:chgData name="Ivan Segura Carmona" userId="898184bc-4637-4190-8e03-eeea3646ebf4" providerId="ADAL" clId="{0D2D8027-1ACC-438A-A6A4-9F0B821D610A}" dt="2023-06-04T18:16:10.579" v="313" actId="22"/>
          <ac:spMkLst>
            <pc:docMk/>
            <pc:sldMk cId="3855196513" sldId="259"/>
            <ac:spMk id="3" creationId="{3FF116B8-C48D-7E74-F068-99C8415E6271}"/>
          </ac:spMkLst>
        </pc:spChg>
        <pc:spChg chg="add del mod">
          <ac:chgData name="Ivan Segura Carmona" userId="898184bc-4637-4190-8e03-eeea3646ebf4" providerId="ADAL" clId="{0D2D8027-1ACC-438A-A6A4-9F0B821D610A}" dt="2023-06-04T18:19:08.365" v="416" actId="22"/>
          <ac:spMkLst>
            <pc:docMk/>
            <pc:sldMk cId="3855196513" sldId="259"/>
            <ac:spMk id="7" creationId="{D7D5B890-B8F7-26E8-BCDA-594F867913AB}"/>
          </ac:spMkLst>
        </pc:spChg>
        <pc:spChg chg="add mod">
          <ac:chgData name="Ivan Segura Carmona" userId="898184bc-4637-4190-8e03-eeea3646ebf4" providerId="ADAL" clId="{0D2D8027-1ACC-438A-A6A4-9F0B821D610A}" dt="2023-06-04T18:18:35.786" v="414" actId="20577"/>
          <ac:spMkLst>
            <pc:docMk/>
            <pc:sldMk cId="3855196513" sldId="259"/>
            <ac:spMk id="10" creationId="{2A20E761-5F0E-4D79-87B4-BA9918FB4760}"/>
          </ac:spMkLst>
        </pc:spChg>
        <pc:spChg chg="add mod">
          <ac:chgData name="Ivan Segura Carmona" userId="898184bc-4637-4190-8e03-eeea3646ebf4" providerId="ADAL" clId="{0D2D8027-1ACC-438A-A6A4-9F0B821D610A}" dt="2023-06-04T18:51:40.300" v="1669"/>
          <ac:spMkLst>
            <pc:docMk/>
            <pc:sldMk cId="3855196513" sldId="259"/>
            <ac:spMk id="12" creationId="{1F044AAC-B761-4B43-A7F5-E83A2E6C3D2E}"/>
          </ac:spMkLst>
        </pc:spChg>
        <pc:spChg chg="add del mod">
          <ac:chgData name="Ivan Segura Carmona" userId="898184bc-4637-4190-8e03-eeea3646ebf4" providerId="ADAL" clId="{0D2D8027-1ACC-438A-A6A4-9F0B821D610A}" dt="2023-06-04T18:52:18.583" v="1681" actId="478"/>
          <ac:spMkLst>
            <pc:docMk/>
            <pc:sldMk cId="3855196513" sldId="259"/>
            <ac:spMk id="14" creationId="{5A5D6226-C153-4C5F-B30C-5656FEDF3F73}"/>
          </ac:spMkLst>
        </pc:spChg>
        <pc:spChg chg="add mod">
          <ac:chgData name="Ivan Segura Carmona" userId="898184bc-4637-4190-8e03-eeea3646ebf4" providerId="ADAL" clId="{0D2D8027-1ACC-438A-A6A4-9F0B821D610A}" dt="2023-06-04T18:19:10.600" v="417" actId="26606"/>
          <ac:spMkLst>
            <pc:docMk/>
            <pc:sldMk cId="3855196513" sldId="259"/>
            <ac:spMk id="16" creationId="{86091187-3CD7-4891-BB4A-9A3F2309F149}"/>
          </ac:spMkLst>
        </pc:spChg>
        <pc:picChg chg="add del mod ord">
          <ac:chgData name="Ivan Segura Carmona" userId="898184bc-4637-4190-8e03-eeea3646ebf4" providerId="ADAL" clId="{0D2D8027-1ACC-438A-A6A4-9F0B821D610A}" dt="2023-06-04T18:19:06.071" v="415" actId="478"/>
          <ac:picMkLst>
            <pc:docMk/>
            <pc:sldMk cId="3855196513" sldId="259"/>
            <ac:picMk id="5" creationId="{9915A10F-63DD-7620-B555-74C98AFB17D3}"/>
          </ac:picMkLst>
        </pc:picChg>
        <pc:picChg chg="add mod ord">
          <ac:chgData name="Ivan Segura Carmona" userId="898184bc-4637-4190-8e03-eeea3646ebf4" providerId="ADAL" clId="{0D2D8027-1ACC-438A-A6A4-9F0B821D610A}" dt="2023-06-04T18:19:12.471" v="418" actId="1076"/>
          <ac:picMkLst>
            <pc:docMk/>
            <pc:sldMk cId="3855196513" sldId="259"/>
            <ac:picMk id="9" creationId="{5DB24EF7-2694-844E-E91C-BC79F7EAE7E2}"/>
          </ac:picMkLst>
        </pc:picChg>
      </pc:sldChg>
      <pc:sldChg chg="addSp delSp modSp new mod modClrScheme chgLayout">
        <pc:chgData name="Ivan Segura Carmona" userId="898184bc-4637-4190-8e03-eeea3646ebf4" providerId="ADAL" clId="{0D2D8027-1ACC-438A-A6A4-9F0B821D610A}" dt="2023-06-04T18:52:15.748" v="1680" actId="478"/>
        <pc:sldMkLst>
          <pc:docMk/>
          <pc:sldMk cId="3937814521" sldId="260"/>
        </pc:sldMkLst>
        <pc:spChg chg="mod">
          <ac:chgData name="Ivan Segura Carmona" userId="898184bc-4637-4190-8e03-eeea3646ebf4" providerId="ADAL" clId="{0D2D8027-1ACC-438A-A6A4-9F0B821D610A}" dt="2023-06-04T18:21:35.439" v="490" actId="26606"/>
          <ac:spMkLst>
            <pc:docMk/>
            <pc:sldMk cId="3937814521" sldId="260"/>
            <ac:spMk id="2" creationId="{C79C6147-B130-1F4B-B6B3-F5D16E7DD13C}"/>
          </ac:spMkLst>
        </pc:spChg>
        <pc:spChg chg="add del">
          <ac:chgData name="Ivan Segura Carmona" userId="898184bc-4637-4190-8e03-eeea3646ebf4" providerId="ADAL" clId="{0D2D8027-1ACC-438A-A6A4-9F0B821D610A}" dt="2023-06-04T18:21:30.575" v="486" actId="22"/>
          <ac:spMkLst>
            <pc:docMk/>
            <pc:sldMk cId="3937814521" sldId="260"/>
            <ac:spMk id="3" creationId="{3EB6C3C8-805F-9165-8E5B-728346BA4416}"/>
          </ac:spMkLst>
        </pc:spChg>
        <pc:spChg chg="add mod">
          <ac:chgData name="Ivan Segura Carmona" userId="898184bc-4637-4190-8e03-eeea3646ebf4" providerId="ADAL" clId="{0D2D8027-1ACC-438A-A6A4-9F0B821D610A}" dt="2023-06-04T18:23:13.966" v="643" actId="20577"/>
          <ac:spMkLst>
            <pc:docMk/>
            <pc:sldMk cId="3937814521" sldId="260"/>
            <ac:spMk id="7" creationId="{2A20E761-5F0E-4D79-87B4-BA9918FB4760}"/>
          </ac:spMkLst>
        </pc:spChg>
        <pc:spChg chg="add mod">
          <ac:chgData name="Ivan Segura Carmona" userId="898184bc-4637-4190-8e03-eeea3646ebf4" providerId="ADAL" clId="{0D2D8027-1ACC-438A-A6A4-9F0B821D610A}" dt="2023-06-04T18:51:42.664" v="1670"/>
          <ac:spMkLst>
            <pc:docMk/>
            <pc:sldMk cId="3937814521" sldId="260"/>
            <ac:spMk id="8" creationId="{1F044AAC-B761-4B43-A7F5-E83A2E6C3D2E}"/>
          </ac:spMkLst>
        </pc:spChg>
        <pc:spChg chg="add del">
          <ac:chgData name="Ivan Segura Carmona" userId="898184bc-4637-4190-8e03-eeea3646ebf4" providerId="ADAL" clId="{0D2D8027-1ACC-438A-A6A4-9F0B821D610A}" dt="2023-06-04T18:52:15.748" v="1680" actId="478"/>
          <ac:spMkLst>
            <pc:docMk/>
            <pc:sldMk cId="3937814521" sldId="260"/>
            <ac:spMk id="9" creationId="{5A5D6226-C153-4C5F-B30C-5656FEDF3F73}"/>
          </ac:spMkLst>
        </pc:spChg>
        <pc:spChg chg="add del mod">
          <ac:chgData name="Ivan Segura Carmona" userId="898184bc-4637-4190-8e03-eeea3646ebf4" providerId="ADAL" clId="{0D2D8027-1ACC-438A-A6A4-9F0B821D610A}" dt="2023-06-04T18:20:56.722" v="450" actId="26606"/>
          <ac:spMkLst>
            <pc:docMk/>
            <pc:sldMk cId="3937814521" sldId="260"/>
            <ac:spMk id="10" creationId="{A580AF8F-5F77-4E1B-B878-E4736CD49701}"/>
          </ac:spMkLst>
        </pc:spChg>
        <pc:spChg chg="add">
          <ac:chgData name="Ivan Segura Carmona" userId="898184bc-4637-4190-8e03-eeea3646ebf4" providerId="ADAL" clId="{0D2D8027-1ACC-438A-A6A4-9F0B821D610A}" dt="2023-06-04T18:21:35.439" v="490" actId="26606"/>
          <ac:spMkLst>
            <pc:docMk/>
            <pc:sldMk cId="3937814521" sldId="260"/>
            <ac:spMk id="11" creationId="{86091187-3CD7-4891-BB4A-9A3F2309F149}"/>
          </ac:spMkLst>
        </pc:spChg>
        <pc:spChg chg="add del mod">
          <ac:chgData name="Ivan Segura Carmona" userId="898184bc-4637-4190-8e03-eeea3646ebf4" providerId="ADAL" clId="{0D2D8027-1ACC-438A-A6A4-9F0B821D610A}" dt="2023-06-04T18:20:56.722" v="450" actId="26606"/>
          <ac:spMkLst>
            <pc:docMk/>
            <pc:sldMk cId="3937814521" sldId="260"/>
            <ac:spMk id="12" creationId="{E36EB3A5-E8FB-48A5-BB59-1E449A9F73BB}"/>
          </ac:spMkLst>
        </pc:spChg>
        <pc:spChg chg="add del mod">
          <ac:chgData name="Ivan Segura Carmona" userId="898184bc-4637-4190-8e03-eeea3646ebf4" providerId="ADAL" clId="{0D2D8027-1ACC-438A-A6A4-9F0B821D610A}" dt="2023-06-04T18:20:56.722" v="450" actId="26606"/>
          <ac:spMkLst>
            <pc:docMk/>
            <pc:sldMk cId="3937814521" sldId="260"/>
            <ac:spMk id="14" creationId="{4B21C378-352D-4BF8-BD65-16270960EBE4}"/>
          </ac:spMkLst>
        </pc:spChg>
        <pc:spChg chg="add del mod">
          <ac:chgData name="Ivan Segura Carmona" userId="898184bc-4637-4190-8e03-eeea3646ebf4" providerId="ADAL" clId="{0D2D8027-1ACC-438A-A6A4-9F0B821D610A}" dt="2023-06-04T18:20:56.722" v="450" actId="26606"/>
          <ac:spMkLst>
            <pc:docMk/>
            <pc:sldMk cId="3937814521" sldId="260"/>
            <ac:spMk id="16" creationId="{28B954E5-2A8D-44FA-ABD2-4DE4CE1EE71F}"/>
          </ac:spMkLst>
        </pc:spChg>
        <pc:spChg chg="add del">
          <ac:chgData name="Ivan Segura Carmona" userId="898184bc-4637-4190-8e03-eeea3646ebf4" providerId="ADAL" clId="{0D2D8027-1ACC-438A-A6A4-9F0B821D610A}" dt="2023-06-04T18:20:57.932" v="452" actId="26606"/>
          <ac:spMkLst>
            <pc:docMk/>
            <pc:sldMk cId="3937814521" sldId="260"/>
            <ac:spMk id="18" creationId="{2A20E761-5F0E-4D79-87B4-BA9918FB4760}"/>
          </ac:spMkLst>
        </pc:spChg>
        <pc:spChg chg="add del">
          <ac:chgData name="Ivan Segura Carmona" userId="898184bc-4637-4190-8e03-eeea3646ebf4" providerId="ADAL" clId="{0D2D8027-1ACC-438A-A6A4-9F0B821D610A}" dt="2023-06-04T18:20:57.932" v="452" actId="26606"/>
          <ac:spMkLst>
            <pc:docMk/>
            <pc:sldMk cId="3937814521" sldId="260"/>
            <ac:spMk id="19" creationId="{1F044AAC-B761-4B43-A7F5-E83A2E6C3D2E}"/>
          </ac:spMkLst>
        </pc:spChg>
        <pc:spChg chg="add del">
          <ac:chgData name="Ivan Segura Carmona" userId="898184bc-4637-4190-8e03-eeea3646ebf4" providerId="ADAL" clId="{0D2D8027-1ACC-438A-A6A4-9F0B821D610A}" dt="2023-06-04T18:20:57.932" v="452" actId="26606"/>
          <ac:spMkLst>
            <pc:docMk/>
            <pc:sldMk cId="3937814521" sldId="260"/>
            <ac:spMk id="20" creationId="{5A5D6226-C153-4C5F-B30C-5656FEDF3F73}"/>
          </ac:spMkLst>
        </pc:spChg>
        <pc:spChg chg="add del">
          <ac:chgData name="Ivan Segura Carmona" userId="898184bc-4637-4190-8e03-eeea3646ebf4" providerId="ADAL" clId="{0D2D8027-1ACC-438A-A6A4-9F0B821D610A}" dt="2023-06-04T18:20:57.932" v="452" actId="26606"/>
          <ac:spMkLst>
            <pc:docMk/>
            <pc:sldMk cId="3937814521" sldId="260"/>
            <ac:spMk id="21" creationId="{86091187-3CD7-4891-BB4A-9A3F2309F149}"/>
          </ac:spMkLst>
        </pc:spChg>
        <pc:spChg chg="add del mod">
          <ac:chgData name="Ivan Segura Carmona" userId="898184bc-4637-4190-8e03-eeea3646ebf4" providerId="ADAL" clId="{0D2D8027-1ACC-438A-A6A4-9F0B821D610A}" dt="2023-06-04T18:21:20.219" v="466" actId="26606"/>
          <ac:spMkLst>
            <pc:docMk/>
            <pc:sldMk cId="3937814521" sldId="260"/>
            <ac:spMk id="23" creationId="{A580AF8F-5F77-4E1B-B878-E4736CD49701}"/>
          </ac:spMkLst>
        </pc:spChg>
        <pc:spChg chg="add del mod">
          <ac:chgData name="Ivan Segura Carmona" userId="898184bc-4637-4190-8e03-eeea3646ebf4" providerId="ADAL" clId="{0D2D8027-1ACC-438A-A6A4-9F0B821D610A}" dt="2023-06-04T18:21:20.219" v="466" actId="26606"/>
          <ac:spMkLst>
            <pc:docMk/>
            <pc:sldMk cId="3937814521" sldId="260"/>
            <ac:spMk id="24" creationId="{E36EB3A5-E8FB-48A5-BB59-1E449A9F73BB}"/>
          </ac:spMkLst>
        </pc:spChg>
        <pc:spChg chg="add del mod">
          <ac:chgData name="Ivan Segura Carmona" userId="898184bc-4637-4190-8e03-eeea3646ebf4" providerId="ADAL" clId="{0D2D8027-1ACC-438A-A6A4-9F0B821D610A}" dt="2023-06-04T18:21:20.219" v="466" actId="26606"/>
          <ac:spMkLst>
            <pc:docMk/>
            <pc:sldMk cId="3937814521" sldId="260"/>
            <ac:spMk id="25" creationId="{4B21C378-352D-4BF8-BD65-16270960EBE4}"/>
          </ac:spMkLst>
        </pc:spChg>
        <pc:spChg chg="add del mod">
          <ac:chgData name="Ivan Segura Carmona" userId="898184bc-4637-4190-8e03-eeea3646ebf4" providerId="ADAL" clId="{0D2D8027-1ACC-438A-A6A4-9F0B821D610A}" dt="2023-06-04T18:21:20.219" v="466" actId="26606"/>
          <ac:spMkLst>
            <pc:docMk/>
            <pc:sldMk cId="3937814521" sldId="260"/>
            <ac:spMk id="26" creationId="{28B954E5-2A8D-44FA-ABD2-4DE4CE1EE71F}"/>
          </ac:spMkLst>
        </pc:spChg>
        <pc:spChg chg="add del">
          <ac:chgData name="Ivan Segura Carmona" userId="898184bc-4637-4190-8e03-eeea3646ebf4" providerId="ADAL" clId="{0D2D8027-1ACC-438A-A6A4-9F0B821D610A}" dt="2023-06-04T18:21:08.002" v="455" actId="26606"/>
          <ac:spMkLst>
            <pc:docMk/>
            <pc:sldMk cId="3937814521" sldId="260"/>
            <ac:spMk id="31" creationId="{A580AF8F-5F77-4E1B-B878-E4736CD49701}"/>
          </ac:spMkLst>
        </pc:spChg>
        <pc:spChg chg="add del">
          <ac:chgData name="Ivan Segura Carmona" userId="898184bc-4637-4190-8e03-eeea3646ebf4" providerId="ADAL" clId="{0D2D8027-1ACC-438A-A6A4-9F0B821D610A}" dt="2023-06-04T18:21:08.694" v="457" actId="26606"/>
          <ac:spMkLst>
            <pc:docMk/>
            <pc:sldMk cId="3937814521" sldId="260"/>
            <ac:spMk id="33" creationId="{A580AF8F-5F77-4E1B-B878-E4736CD49701}"/>
          </ac:spMkLst>
        </pc:spChg>
        <pc:spChg chg="add del">
          <ac:chgData name="Ivan Segura Carmona" userId="898184bc-4637-4190-8e03-eeea3646ebf4" providerId="ADAL" clId="{0D2D8027-1ACC-438A-A6A4-9F0B821D610A}" dt="2023-06-04T18:21:09.954" v="459" actId="26606"/>
          <ac:spMkLst>
            <pc:docMk/>
            <pc:sldMk cId="3937814521" sldId="260"/>
            <ac:spMk id="35" creationId="{A580AF8F-5F77-4E1B-B878-E4736CD49701}"/>
          </ac:spMkLst>
        </pc:spChg>
        <pc:spChg chg="add del">
          <ac:chgData name="Ivan Segura Carmona" userId="898184bc-4637-4190-8e03-eeea3646ebf4" providerId="ADAL" clId="{0D2D8027-1ACC-438A-A6A4-9F0B821D610A}" dt="2023-06-04T18:21:10.766" v="461" actId="26606"/>
          <ac:spMkLst>
            <pc:docMk/>
            <pc:sldMk cId="3937814521" sldId="260"/>
            <ac:spMk id="37" creationId="{A580AF8F-5F77-4E1B-B878-E4736CD49701}"/>
          </ac:spMkLst>
        </pc:spChg>
        <pc:spChg chg="add del">
          <ac:chgData name="Ivan Segura Carmona" userId="898184bc-4637-4190-8e03-eeea3646ebf4" providerId="ADAL" clId="{0D2D8027-1ACC-438A-A6A4-9F0B821D610A}" dt="2023-06-04T18:21:13.193" v="463" actId="26606"/>
          <ac:spMkLst>
            <pc:docMk/>
            <pc:sldMk cId="3937814521" sldId="260"/>
            <ac:spMk id="39" creationId="{A580AF8F-5F77-4E1B-B878-E4736CD49701}"/>
          </ac:spMkLst>
        </pc:spChg>
        <pc:spChg chg="add del">
          <ac:chgData name="Ivan Segura Carmona" userId="898184bc-4637-4190-8e03-eeea3646ebf4" providerId="ADAL" clId="{0D2D8027-1ACC-438A-A6A4-9F0B821D610A}" dt="2023-06-04T18:21:19.923" v="465" actId="26606"/>
          <ac:spMkLst>
            <pc:docMk/>
            <pc:sldMk cId="3937814521" sldId="260"/>
            <ac:spMk id="41" creationId="{A580AF8F-5F77-4E1B-B878-E4736CD49701}"/>
          </ac:spMkLst>
        </pc:spChg>
        <pc:picChg chg="add del mod ord">
          <ac:chgData name="Ivan Segura Carmona" userId="898184bc-4637-4190-8e03-eeea3646ebf4" providerId="ADAL" clId="{0D2D8027-1ACC-438A-A6A4-9F0B821D610A}" dt="2023-06-04T18:21:35.439" v="490" actId="26606"/>
          <ac:picMkLst>
            <pc:docMk/>
            <pc:sldMk cId="3937814521" sldId="260"/>
            <ac:picMk id="5" creationId="{5E94B8BD-4D0F-C2F4-9E07-466F225F6641}"/>
          </ac:picMkLst>
        </pc:picChg>
      </pc:sldChg>
      <pc:sldChg chg="addSp delSp modSp new mod">
        <pc:chgData name="Ivan Segura Carmona" userId="898184bc-4637-4190-8e03-eeea3646ebf4" providerId="ADAL" clId="{0D2D8027-1ACC-438A-A6A4-9F0B821D610A}" dt="2023-06-04T18:52:09.480" v="1678" actId="478"/>
        <pc:sldMkLst>
          <pc:docMk/>
          <pc:sldMk cId="1688970836" sldId="261"/>
        </pc:sldMkLst>
        <pc:spChg chg="mod">
          <ac:chgData name="Ivan Segura Carmona" userId="898184bc-4637-4190-8e03-eeea3646ebf4" providerId="ADAL" clId="{0D2D8027-1ACC-438A-A6A4-9F0B821D610A}" dt="2023-06-04T18:27:58.219" v="969" actId="26606"/>
          <ac:spMkLst>
            <pc:docMk/>
            <pc:sldMk cId="1688970836" sldId="261"/>
            <ac:spMk id="2" creationId="{4C707D43-D26E-1DA5-BB7A-470BC5B1E933}"/>
          </ac:spMkLst>
        </pc:spChg>
        <pc:spChg chg="del">
          <ac:chgData name="Ivan Segura Carmona" userId="898184bc-4637-4190-8e03-eeea3646ebf4" providerId="ADAL" clId="{0D2D8027-1ACC-438A-A6A4-9F0B821D610A}" dt="2023-06-04T18:27:50.360" v="968" actId="22"/>
          <ac:spMkLst>
            <pc:docMk/>
            <pc:sldMk cId="1688970836" sldId="261"/>
            <ac:spMk id="3" creationId="{DC021D4C-1636-225D-001F-5055DB355044}"/>
          </ac:spMkLst>
        </pc:spChg>
        <pc:spChg chg="add mod">
          <ac:chgData name="Ivan Segura Carmona" userId="898184bc-4637-4190-8e03-eeea3646ebf4" providerId="ADAL" clId="{0D2D8027-1ACC-438A-A6A4-9F0B821D610A}" dt="2023-06-04T18:29:47.157" v="1300" actId="20577"/>
          <ac:spMkLst>
            <pc:docMk/>
            <pc:sldMk cId="1688970836" sldId="261"/>
            <ac:spMk id="10" creationId="{2A20E761-5F0E-4D79-87B4-BA9918FB4760}"/>
          </ac:spMkLst>
        </pc:spChg>
        <pc:spChg chg="add mod">
          <ac:chgData name="Ivan Segura Carmona" userId="898184bc-4637-4190-8e03-eeea3646ebf4" providerId="ADAL" clId="{0D2D8027-1ACC-438A-A6A4-9F0B821D610A}" dt="2023-06-04T18:51:48.031" v="1672"/>
          <ac:spMkLst>
            <pc:docMk/>
            <pc:sldMk cId="1688970836" sldId="261"/>
            <ac:spMk id="12" creationId="{1F044AAC-B761-4B43-A7F5-E83A2E6C3D2E}"/>
          </ac:spMkLst>
        </pc:spChg>
        <pc:spChg chg="add del mod">
          <ac:chgData name="Ivan Segura Carmona" userId="898184bc-4637-4190-8e03-eeea3646ebf4" providerId="ADAL" clId="{0D2D8027-1ACC-438A-A6A4-9F0B821D610A}" dt="2023-06-04T18:52:09.480" v="1678" actId="478"/>
          <ac:spMkLst>
            <pc:docMk/>
            <pc:sldMk cId="1688970836" sldId="261"/>
            <ac:spMk id="14" creationId="{5A5D6226-C153-4C5F-B30C-5656FEDF3F73}"/>
          </ac:spMkLst>
        </pc:spChg>
        <pc:spChg chg="add mod">
          <ac:chgData name="Ivan Segura Carmona" userId="898184bc-4637-4190-8e03-eeea3646ebf4" providerId="ADAL" clId="{0D2D8027-1ACC-438A-A6A4-9F0B821D610A}" dt="2023-06-04T18:29:56.671" v="1302" actId="26606"/>
          <ac:spMkLst>
            <pc:docMk/>
            <pc:sldMk cId="1688970836" sldId="261"/>
            <ac:spMk id="16" creationId="{86091187-3CD7-4891-BB4A-9A3F2309F149}"/>
          </ac:spMkLst>
        </pc:spChg>
        <pc:picChg chg="add mod ord">
          <ac:chgData name="Ivan Segura Carmona" userId="898184bc-4637-4190-8e03-eeea3646ebf4" providerId="ADAL" clId="{0D2D8027-1ACC-438A-A6A4-9F0B821D610A}" dt="2023-06-04T18:29:56.671" v="1302" actId="26606"/>
          <ac:picMkLst>
            <pc:docMk/>
            <pc:sldMk cId="1688970836" sldId="261"/>
            <ac:picMk id="5" creationId="{C3396329-316F-4070-C807-3A42A3CE45BB}"/>
          </ac:picMkLst>
        </pc:picChg>
      </pc:sldChg>
      <pc:sldChg chg="delSp modSp add mod">
        <pc:chgData name="Ivan Segura Carmona" userId="898184bc-4637-4190-8e03-eeea3646ebf4" providerId="ADAL" clId="{0D2D8027-1ACC-438A-A6A4-9F0B821D610A}" dt="2023-06-04T18:52:12.406" v="1679" actId="478"/>
        <pc:sldMkLst>
          <pc:docMk/>
          <pc:sldMk cId="3533008994" sldId="262"/>
        </pc:sldMkLst>
        <pc:spChg chg="mod">
          <ac:chgData name="Ivan Segura Carmona" userId="898184bc-4637-4190-8e03-eeea3646ebf4" providerId="ADAL" clId="{0D2D8027-1ACC-438A-A6A4-9F0B821D610A}" dt="2023-06-04T18:24:30.455" v="661" actId="20577"/>
          <ac:spMkLst>
            <pc:docMk/>
            <pc:sldMk cId="3533008994" sldId="262"/>
            <ac:spMk id="2" creationId="{3E57F0D5-608F-B9CB-6223-1ED87C170B9F}"/>
          </ac:spMkLst>
        </pc:spChg>
        <pc:spChg chg="mod">
          <ac:chgData name="Ivan Segura Carmona" userId="898184bc-4637-4190-8e03-eeea3646ebf4" providerId="ADAL" clId="{0D2D8027-1ACC-438A-A6A4-9F0B821D610A}" dt="2023-06-04T18:26:25.369" v="925" actId="20577"/>
          <ac:spMkLst>
            <pc:docMk/>
            <pc:sldMk cId="3533008994" sldId="262"/>
            <ac:spMk id="10" creationId="{2A20E761-5F0E-4D79-87B4-BA9918FB4760}"/>
          </ac:spMkLst>
        </pc:spChg>
        <pc:spChg chg="mod">
          <ac:chgData name="Ivan Segura Carmona" userId="898184bc-4637-4190-8e03-eeea3646ebf4" providerId="ADAL" clId="{0D2D8027-1ACC-438A-A6A4-9F0B821D610A}" dt="2023-06-04T18:51:44.991" v="1671"/>
          <ac:spMkLst>
            <pc:docMk/>
            <pc:sldMk cId="3533008994" sldId="262"/>
            <ac:spMk id="12" creationId="{1F044AAC-B761-4B43-A7F5-E83A2E6C3D2E}"/>
          </ac:spMkLst>
        </pc:spChg>
        <pc:spChg chg="del">
          <ac:chgData name="Ivan Segura Carmona" userId="898184bc-4637-4190-8e03-eeea3646ebf4" providerId="ADAL" clId="{0D2D8027-1ACC-438A-A6A4-9F0B821D610A}" dt="2023-06-04T18:52:12.406" v="1679" actId="478"/>
          <ac:spMkLst>
            <pc:docMk/>
            <pc:sldMk cId="3533008994" sldId="262"/>
            <ac:spMk id="14" creationId="{5A5D6226-C153-4C5F-B30C-5656FEDF3F73}"/>
          </ac:spMkLst>
        </pc:spChg>
      </pc:sldChg>
      <pc:sldChg chg="addSp delSp modSp new mod modClrScheme chgLayout">
        <pc:chgData name="Ivan Segura Carmona" userId="898184bc-4637-4190-8e03-eeea3646ebf4" providerId="ADAL" clId="{0D2D8027-1ACC-438A-A6A4-9F0B821D610A}" dt="2023-06-04T18:51:53.205" v="1674"/>
        <pc:sldMkLst>
          <pc:docMk/>
          <pc:sldMk cId="662461823" sldId="263"/>
        </pc:sldMkLst>
        <pc:spChg chg="del">
          <ac:chgData name="Ivan Segura Carmona" userId="898184bc-4637-4190-8e03-eeea3646ebf4" providerId="ADAL" clId="{0D2D8027-1ACC-438A-A6A4-9F0B821D610A}" dt="2023-06-04T18:35:38.543" v="1305" actId="26606"/>
          <ac:spMkLst>
            <pc:docMk/>
            <pc:sldMk cId="662461823" sldId="263"/>
            <ac:spMk id="2" creationId="{7C94A769-BE2E-B8F8-3435-CDF40016D657}"/>
          </ac:spMkLst>
        </pc:spChg>
        <pc:spChg chg="del">
          <ac:chgData name="Ivan Segura Carmona" userId="898184bc-4637-4190-8e03-eeea3646ebf4" providerId="ADAL" clId="{0D2D8027-1ACC-438A-A6A4-9F0B821D610A}" dt="2023-06-04T18:35:32.787" v="1304" actId="22"/>
          <ac:spMkLst>
            <pc:docMk/>
            <pc:sldMk cId="662461823" sldId="263"/>
            <ac:spMk id="3" creationId="{CD80F099-F3AE-EDB0-A43B-F538A6D736AE}"/>
          </ac:spMkLst>
        </pc:spChg>
        <pc:spChg chg="add del mod">
          <ac:chgData name="Ivan Segura Carmona" userId="898184bc-4637-4190-8e03-eeea3646ebf4" providerId="ADAL" clId="{0D2D8027-1ACC-438A-A6A4-9F0B821D610A}" dt="2023-06-04T18:36:15.703" v="1313" actId="26606"/>
          <ac:spMkLst>
            <pc:docMk/>
            <pc:sldMk cId="662461823" sldId="263"/>
            <ac:spMk id="7" creationId="{1C7577A8-D1EC-88D2-D759-FC8BB57C9914}"/>
          </ac:spMkLst>
        </pc:spChg>
        <pc:spChg chg="add del">
          <ac:chgData name="Ivan Segura Carmona" userId="898184bc-4637-4190-8e03-eeea3646ebf4" providerId="ADAL" clId="{0D2D8027-1ACC-438A-A6A4-9F0B821D610A}" dt="2023-06-04T18:36:15.703" v="1313" actId="26606"/>
          <ac:spMkLst>
            <pc:docMk/>
            <pc:sldMk cId="662461823" sldId="263"/>
            <ac:spMk id="10" creationId="{75EE02C7-0AB0-45E1-947D-8AABD14E7A52}"/>
          </ac:spMkLst>
        </pc:spChg>
        <pc:spChg chg="add del">
          <ac:chgData name="Ivan Segura Carmona" userId="898184bc-4637-4190-8e03-eeea3646ebf4" providerId="ADAL" clId="{0D2D8027-1ACC-438A-A6A4-9F0B821D610A}" dt="2023-06-04T18:36:15.703" v="1313" actId="26606"/>
          <ac:spMkLst>
            <pc:docMk/>
            <pc:sldMk cId="662461823" sldId="263"/>
            <ac:spMk id="12" creationId="{BCFE1341-5C5F-4D7A-AF00-3885A6216A2E}"/>
          </ac:spMkLst>
        </pc:spChg>
        <pc:spChg chg="add mod">
          <ac:chgData name="Ivan Segura Carmona" userId="898184bc-4637-4190-8e03-eeea3646ebf4" providerId="ADAL" clId="{0D2D8027-1ACC-438A-A6A4-9F0B821D610A}" dt="2023-06-04T18:51:53.205" v="1674"/>
          <ac:spMkLst>
            <pc:docMk/>
            <pc:sldMk cId="662461823" sldId="263"/>
            <ac:spMk id="14" creationId="{1F044AAC-B761-4B43-A7F5-E83A2E6C3D2E}"/>
          </ac:spMkLst>
        </pc:spChg>
        <pc:spChg chg="add mod">
          <ac:chgData name="Ivan Segura Carmona" userId="898184bc-4637-4190-8e03-eeea3646ebf4" providerId="ADAL" clId="{0D2D8027-1ACC-438A-A6A4-9F0B821D610A}" dt="2023-06-04T18:36:15.703" v="1313" actId="26606"/>
          <ac:spMkLst>
            <pc:docMk/>
            <pc:sldMk cId="662461823" sldId="263"/>
            <ac:spMk id="16" creationId="{5A5D6226-C153-4C5F-B30C-5656FEDF3F73}"/>
          </ac:spMkLst>
        </pc:spChg>
        <pc:spChg chg="add mod">
          <ac:chgData name="Ivan Segura Carmona" userId="898184bc-4637-4190-8e03-eeea3646ebf4" providerId="ADAL" clId="{0D2D8027-1ACC-438A-A6A4-9F0B821D610A}" dt="2023-06-04T18:36:15.703" v="1313" actId="26606"/>
          <ac:spMkLst>
            <pc:docMk/>
            <pc:sldMk cId="662461823" sldId="263"/>
            <ac:spMk id="18" creationId="{86091187-3CD7-4891-BB4A-9A3F2309F149}"/>
          </ac:spMkLst>
        </pc:spChg>
        <pc:spChg chg="add mod">
          <ac:chgData name="Ivan Segura Carmona" userId="898184bc-4637-4190-8e03-eeea3646ebf4" providerId="ADAL" clId="{0D2D8027-1ACC-438A-A6A4-9F0B821D610A}" dt="2023-06-04T18:36:54.462" v="1358" actId="20577"/>
          <ac:spMkLst>
            <pc:docMk/>
            <pc:sldMk cId="662461823" sldId="263"/>
            <ac:spMk id="23" creationId="{DF6F3B29-13FA-46C2-858E-C1F3686A85F1}"/>
          </ac:spMkLst>
        </pc:spChg>
        <pc:spChg chg="add mod">
          <ac:chgData name="Ivan Segura Carmona" userId="898184bc-4637-4190-8e03-eeea3646ebf4" providerId="ADAL" clId="{0D2D8027-1ACC-438A-A6A4-9F0B821D610A}" dt="2023-06-04T18:37:06.519" v="1385" actId="20577"/>
          <ac:spMkLst>
            <pc:docMk/>
            <pc:sldMk cId="662461823" sldId="263"/>
            <ac:spMk id="25" creationId="{A580AF8F-5F77-4E1B-B878-E4736CD49701}"/>
          </ac:spMkLst>
        </pc:spChg>
        <pc:picChg chg="add del mod ord">
          <ac:chgData name="Ivan Segura Carmona" userId="898184bc-4637-4190-8e03-eeea3646ebf4" providerId="ADAL" clId="{0D2D8027-1ACC-438A-A6A4-9F0B821D610A}" dt="2023-06-04T18:36:09.152" v="1309" actId="478"/>
          <ac:picMkLst>
            <pc:docMk/>
            <pc:sldMk cId="662461823" sldId="263"/>
            <ac:picMk id="5" creationId="{6AA0B7F5-3ACA-4E26-713C-A12A5B920597}"/>
          </ac:picMkLst>
        </pc:picChg>
        <pc:picChg chg="add mod ord">
          <ac:chgData name="Ivan Segura Carmona" userId="898184bc-4637-4190-8e03-eeea3646ebf4" providerId="ADAL" clId="{0D2D8027-1ACC-438A-A6A4-9F0B821D610A}" dt="2023-06-04T18:36:17.032" v="1314" actId="1076"/>
          <ac:picMkLst>
            <pc:docMk/>
            <pc:sldMk cId="662461823" sldId="263"/>
            <ac:picMk id="9" creationId="{F726BB5C-002C-3409-A7E9-2A13391D8F01}"/>
          </ac:picMkLst>
        </pc:picChg>
      </pc:sldChg>
      <pc:sldChg chg="new del">
        <pc:chgData name="Ivan Segura Carmona" userId="898184bc-4637-4190-8e03-eeea3646ebf4" providerId="ADAL" clId="{0D2D8027-1ACC-438A-A6A4-9F0B821D610A}" dt="2023-06-04T18:26:32.231" v="927" actId="47"/>
        <pc:sldMkLst>
          <pc:docMk/>
          <pc:sldMk cId="4132361126" sldId="263"/>
        </pc:sldMkLst>
      </pc:sldChg>
      <pc:sldChg chg="delSp modSp add mod">
        <pc:chgData name="Ivan Segura Carmona" userId="898184bc-4637-4190-8e03-eeea3646ebf4" providerId="ADAL" clId="{0D2D8027-1ACC-438A-A6A4-9F0B821D610A}" dt="2023-06-04T18:52:06.694" v="1677" actId="478"/>
        <pc:sldMkLst>
          <pc:docMk/>
          <pc:sldMk cId="85048237" sldId="264"/>
        </pc:sldMkLst>
        <pc:spChg chg="mod">
          <ac:chgData name="Ivan Segura Carmona" userId="898184bc-4637-4190-8e03-eeea3646ebf4" providerId="ADAL" clId="{0D2D8027-1ACC-438A-A6A4-9F0B821D610A}" dt="2023-06-04T18:51:50.333" v="1673"/>
          <ac:spMkLst>
            <pc:docMk/>
            <pc:sldMk cId="85048237" sldId="264"/>
            <ac:spMk id="12" creationId="{1F044AAC-B761-4B43-A7F5-E83A2E6C3D2E}"/>
          </ac:spMkLst>
        </pc:spChg>
        <pc:spChg chg="del mod">
          <ac:chgData name="Ivan Segura Carmona" userId="898184bc-4637-4190-8e03-eeea3646ebf4" providerId="ADAL" clId="{0D2D8027-1ACC-438A-A6A4-9F0B821D610A}" dt="2023-06-04T18:52:06.694" v="1677" actId="478"/>
          <ac:spMkLst>
            <pc:docMk/>
            <pc:sldMk cId="85048237" sldId="264"/>
            <ac:spMk id="14" creationId="{5A5D6226-C153-4C5F-B30C-5656FEDF3F73}"/>
          </ac:spMkLst>
        </pc:spChg>
      </pc:sldChg>
      <pc:sldChg chg="addSp delSp modSp new mod">
        <pc:chgData name="Ivan Segura Carmona" userId="898184bc-4637-4190-8e03-eeea3646ebf4" providerId="ADAL" clId="{0D2D8027-1ACC-438A-A6A4-9F0B821D610A}" dt="2023-06-04T18:52:35.910" v="1684" actId="1076"/>
        <pc:sldMkLst>
          <pc:docMk/>
          <pc:sldMk cId="1769650162" sldId="265"/>
        </pc:sldMkLst>
        <pc:spChg chg="mod">
          <ac:chgData name="Ivan Segura Carmona" userId="898184bc-4637-4190-8e03-eeea3646ebf4" providerId="ADAL" clId="{0D2D8027-1ACC-438A-A6A4-9F0B821D610A}" dt="2023-06-04T18:41:56.499" v="1417" actId="20577"/>
          <ac:spMkLst>
            <pc:docMk/>
            <pc:sldMk cId="1769650162" sldId="265"/>
            <ac:spMk id="2" creationId="{37CABD05-595F-DA14-6717-0791E32A1C29}"/>
          </ac:spMkLst>
        </pc:spChg>
        <pc:spChg chg="mod">
          <ac:chgData name="Ivan Segura Carmona" userId="898184bc-4637-4190-8e03-eeea3646ebf4" providerId="ADAL" clId="{0D2D8027-1ACC-438A-A6A4-9F0B821D610A}" dt="2023-06-04T18:47:25.764" v="1626" actId="14100"/>
          <ac:spMkLst>
            <pc:docMk/>
            <pc:sldMk cId="1769650162" sldId="265"/>
            <ac:spMk id="3" creationId="{AF736CD7-270E-655E-079F-E0D50CCEB93A}"/>
          </ac:spMkLst>
        </pc:spChg>
        <pc:spChg chg="add mod">
          <ac:chgData name="Ivan Segura Carmona" userId="898184bc-4637-4190-8e03-eeea3646ebf4" providerId="ADAL" clId="{0D2D8027-1ACC-438A-A6A4-9F0B821D610A}" dt="2023-06-04T18:52:35.910" v="1684" actId="1076"/>
          <ac:spMkLst>
            <pc:docMk/>
            <pc:sldMk cId="1769650162" sldId="265"/>
            <ac:spMk id="12" creationId="{017D4BFE-648F-F9DA-722D-8A21CFB6AF73}"/>
          </ac:spMkLst>
        </pc:spChg>
        <pc:picChg chg="add mod">
          <ac:chgData name="Ivan Segura Carmona" userId="898184bc-4637-4190-8e03-eeea3646ebf4" providerId="ADAL" clId="{0D2D8027-1ACC-438A-A6A4-9F0B821D610A}" dt="2023-06-04T18:46:21.328" v="1484" actId="1076"/>
          <ac:picMkLst>
            <pc:docMk/>
            <pc:sldMk cId="1769650162" sldId="265"/>
            <ac:picMk id="5" creationId="{8C8300A5-30FE-C89C-8B68-D2402B862E69}"/>
          </ac:picMkLst>
        </pc:picChg>
        <pc:picChg chg="add mod">
          <ac:chgData name="Ivan Segura Carmona" userId="898184bc-4637-4190-8e03-eeea3646ebf4" providerId="ADAL" clId="{0D2D8027-1ACC-438A-A6A4-9F0B821D610A}" dt="2023-06-04T18:46:36.139" v="1486" actId="1076"/>
          <ac:picMkLst>
            <pc:docMk/>
            <pc:sldMk cId="1769650162" sldId="265"/>
            <ac:picMk id="7" creationId="{CA2F9A75-A699-F340-12B1-433BEE8E4959}"/>
          </ac:picMkLst>
        </pc:picChg>
        <pc:picChg chg="add del mod">
          <ac:chgData name="Ivan Segura Carmona" userId="898184bc-4637-4190-8e03-eeea3646ebf4" providerId="ADAL" clId="{0D2D8027-1ACC-438A-A6A4-9F0B821D610A}" dt="2023-06-04T18:46:11.671" v="1479" actId="21"/>
          <ac:picMkLst>
            <pc:docMk/>
            <pc:sldMk cId="1769650162" sldId="265"/>
            <ac:picMk id="9" creationId="{6B558A90-72BA-AC9B-4E19-85CDD64AAFE3}"/>
          </ac:picMkLst>
        </pc:picChg>
        <pc:picChg chg="add del mod">
          <ac:chgData name="Ivan Segura Carmona" userId="898184bc-4637-4190-8e03-eeea3646ebf4" providerId="ADAL" clId="{0D2D8027-1ACC-438A-A6A4-9F0B821D610A}" dt="2023-06-04T18:46:01.762" v="1475" actId="478"/>
          <ac:picMkLst>
            <pc:docMk/>
            <pc:sldMk cId="1769650162" sldId="265"/>
            <ac:picMk id="11" creationId="{84B2A5BD-3CE7-E042-23FF-DDE36688C237}"/>
          </ac:picMkLst>
        </pc:picChg>
      </pc:sldChg>
      <pc:sldChg chg="addSp delSp modSp new mod">
        <pc:chgData name="Ivan Segura Carmona" userId="898184bc-4637-4190-8e03-eeea3646ebf4" providerId="ADAL" clId="{0D2D8027-1ACC-438A-A6A4-9F0B821D610A}" dt="2023-06-04T18:52:37.441" v="1685"/>
        <pc:sldMkLst>
          <pc:docMk/>
          <pc:sldMk cId="889833594" sldId="266"/>
        </pc:sldMkLst>
        <pc:spChg chg="mod">
          <ac:chgData name="Ivan Segura Carmona" userId="898184bc-4637-4190-8e03-eeea3646ebf4" providerId="ADAL" clId="{0D2D8027-1ACC-438A-A6A4-9F0B821D610A}" dt="2023-06-04T18:48:29.629" v="1661" actId="20577"/>
          <ac:spMkLst>
            <pc:docMk/>
            <pc:sldMk cId="889833594" sldId="266"/>
            <ac:spMk id="2" creationId="{9C4424A3-0FE5-55CA-936B-DCA2ADB3D0B0}"/>
          </ac:spMkLst>
        </pc:spChg>
        <pc:spChg chg="del">
          <ac:chgData name="Ivan Segura Carmona" userId="898184bc-4637-4190-8e03-eeea3646ebf4" providerId="ADAL" clId="{0D2D8027-1ACC-438A-A6A4-9F0B821D610A}" dt="2023-06-04T18:46:13.062" v="1480"/>
          <ac:spMkLst>
            <pc:docMk/>
            <pc:sldMk cId="889833594" sldId="266"/>
            <ac:spMk id="3" creationId="{28BAC35C-FABC-CAD0-B505-10A74D935C4C}"/>
          </ac:spMkLst>
        </pc:spChg>
        <pc:spChg chg="add mod">
          <ac:chgData name="Ivan Segura Carmona" userId="898184bc-4637-4190-8e03-eeea3646ebf4" providerId="ADAL" clId="{0D2D8027-1ACC-438A-A6A4-9F0B821D610A}" dt="2023-06-04T18:52:37.441" v="1685"/>
          <ac:spMkLst>
            <pc:docMk/>
            <pc:sldMk cId="889833594" sldId="266"/>
            <ac:spMk id="7" creationId="{9CA4007D-C646-9EDC-EA75-1A6A02DFEF7C}"/>
          </ac:spMkLst>
        </pc:spChg>
        <pc:picChg chg="add mod">
          <ac:chgData name="Ivan Segura Carmona" userId="898184bc-4637-4190-8e03-eeea3646ebf4" providerId="ADAL" clId="{0D2D8027-1ACC-438A-A6A4-9F0B821D610A}" dt="2023-06-04T18:48:40.767" v="1663" actId="1076"/>
          <ac:picMkLst>
            <pc:docMk/>
            <pc:sldMk cId="889833594" sldId="266"/>
            <ac:picMk id="4" creationId="{BAEE2959-B963-C488-DDC6-42581FF139CD}"/>
          </ac:picMkLst>
        </pc:picChg>
        <pc:picChg chg="add mod">
          <ac:chgData name="Ivan Segura Carmona" userId="898184bc-4637-4190-8e03-eeea3646ebf4" providerId="ADAL" clId="{0D2D8027-1ACC-438A-A6A4-9F0B821D610A}" dt="2023-06-04T18:48:23.028" v="1633" actId="1076"/>
          <ac:picMkLst>
            <pc:docMk/>
            <pc:sldMk cId="889833594" sldId="266"/>
            <ac:picMk id="6" creationId="{C805D320-D468-C62E-1FFE-B890F4731FD9}"/>
          </ac:picMkLst>
        </pc:picChg>
      </pc:sldChg>
      <pc:sldChg chg="addSp delSp modSp new mod">
        <pc:chgData name="Ivan Segura Carmona" userId="898184bc-4637-4190-8e03-eeea3646ebf4" providerId="ADAL" clId="{0D2D8027-1ACC-438A-A6A4-9F0B821D610A}" dt="2023-06-04T18:55:02.178" v="1692"/>
        <pc:sldMkLst>
          <pc:docMk/>
          <pc:sldMk cId="3427131461" sldId="267"/>
        </pc:sldMkLst>
        <pc:spChg chg="mod">
          <ac:chgData name="Ivan Segura Carmona" userId="898184bc-4637-4190-8e03-eeea3646ebf4" providerId="ADAL" clId="{0D2D8027-1ACC-438A-A6A4-9F0B821D610A}" dt="2023-06-04T18:48:55.504" v="1667" actId="20577"/>
          <ac:spMkLst>
            <pc:docMk/>
            <pc:sldMk cId="3427131461" sldId="267"/>
            <ac:spMk id="2" creationId="{3CF933AC-2652-4244-D1FE-63DEBACBD673}"/>
          </ac:spMkLst>
        </pc:spChg>
        <pc:spChg chg="add mod">
          <ac:chgData name="Ivan Segura Carmona" userId="898184bc-4637-4190-8e03-eeea3646ebf4" providerId="ADAL" clId="{0D2D8027-1ACC-438A-A6A4-9F0B821D610A}" dt="2023-06-04T18:52:39.227" v="1686"/>
          <ac:spMkLst>
            <pc:docMk/>
            <pc:sldMk cId="3427131461" sldId="267"/>
            <ac:spMk id="4" creationId="{7331098F-7552-A766-5BFD-40AA32E937AD}"/>
          </ac:spMkLst>
        </pc:spChg>
        <pc:picChg chg="add del">
          <ac:chgData name="Ivan Segura Carmona" userId="898184bc-4637-4190-8e03-eeea3646ebf4" providerId="ADAL" clId="{0D2D8027-1ACC-438A-A6A4-9F0B821D610A}" dt="2023-06-04T18:54:32.554" v="1688"/>
          <ac:picMkLst>
            <pc:docMk/>
            <pc:sldMk cId="3427131461" sldId="267"/>
            <ac:picMk id="2050" creationId="{7DFD6DD2-A0AE-A013-DA3C-F0EA9EEEF9EF}"/>
          </ac:picMkLst>
        </pc:picChg>
        <pc:picChg chg="add del mod">
          <ac:chgData name="Ivan Segura Carmona" userId="898184bc-4637-4190-8e03-eeea3646ebf4" providerId="ADAL" clId="{0D2D8027-1ACC-438A-A6A4-9F0B821D610A}" dt="2023-06-04T18:55:02.178" v="1692"/>
          <ac:picMkLst>
            <pc:docMk/>
            <pc:sldMk cId="3427131461" sldId="267"/>
            <ac:picMk id="2052" creationId="{C2179DEA-B0BB-65AF-3536-7AC0E5ABA127}"/>
          </ac:picMkLst>
        </pc:picChg>
      </pc:sldChg>
      <pc:sldMasterChg chg="add del addSldLayout delSldLayout">
        <pc:chgData name="Ivan Segura Carmona" userId="898184bc-4637-4190-8e03-eeea3646ebf4" providerId="ADAL" clId="{0D2D8027-1ACC-438A-A6A4-9F0B821D610A}" dt="2023-06-04T17:44:20.584" v="116" actId="26606"/>
        <pc:sldMasterMkLst>
          <pc:docMk/>
          <pc:sldMasterMk cId="3297538360" sldId="2147483761"/>
        </pc:sldMasterMkLst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1469415526" sldId="214748376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3940683652" sldId="214748376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2440854289" sldId="214748376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793048394" sldId="214748376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108058115" sldId="214748376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3700185205" sldId="214748376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2307350672" sldId="214748376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4131358986" sldId="214748376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3146153332" sldId="214748377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2568966271" sldId="214748377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297538360" sldId="2147483761"/>
            <pc:sldLayoutMk cId="3915751470" sldId="2147483772"/>
          </pc:sldLayoutMkLst>
        </pc:sldLayoutChg>
      </pc:sldMasterChg>
      <pc:sldMasterChg chg="add del replId addSldLayout delSldLayout">
        <pc:chgData name="Ivan Segura Carmona" userId="898184bc-4637-4190-8e03-eeea3646ebf4" providerId="ADAL" clId="{0D2D8027-1ACC-438A-A6A4-9F0B821D610A}" dt="2023-06-04T17:44:05.459" v="115" actId="26606"/>
        <pc:sldMasterMkLst>
          <pc:docMk/>
          <pc:sldMasterMk cId="3838663663" sldId="2147483773"/>
        </pc:sldMasterMkLst>
        <pc:sldLayoutChg chg="add del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2019732786" sldId="2147483774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539469457" sldId="2147483775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907872137" sldId="2147483776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214989034" sldId="2147483777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1383629561" sldId="2147483778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2895007999" sldId="2147483779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286171194" sldId="2147483780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4093539204" sldId="2147483781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2865923899" sldId="2147483782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4009680168" sldId="2147483783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4:05.459" v="115" actId="26606"/>
          <pc:sldLayoutMkLst>
            <pc:docMk/>
            <pc:sldMasterMk cId="3838663663" sldId="2147483773"/>
            <pc:sldLayoutMk cId="1344956126" sldId="2147483784"/>
          </pc:sldLayoutMkLst>
        </pc:sldLayoutChg>
      </pc:sldMasterChg>
      <pc:sldMasterChg chg="add addSldLayout">
        <pc:chgData name="Ivan Segura Carmona" userId="898184bc-4637-4190-8e03-eeea3646ebf4" providerId="ADAL" clId="{0D2D8027-1ACC-438A-A6A4-9F0B821D610A}" dt="2023-06-04T17:44:20.584" v="116" actId="26606"/>
        <pc:sldMasterMkLst>
          <pc:docMk/>
          <pc:sldMasterMk cId="3939458872" sldId="2147483786"/>
        </pc:sldMasterMkLst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846198955" sldId="2147483775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1891729945" sldId="2147483776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1249314184" sldId="2147483777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898706306" sldId="2147483778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2514501103" sldId="2147483779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3526863880" sldId="2147483780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3309118684" sldId="2147483781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3326967190" sldId="2147483782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3868864922" sldId="2147483783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3665912664" sldId="2147483784"/>
          </pc:sldLayoutMkLst>
        </pc:sldLayoutChg>
        <pc:sldLayoutChg chg="add">
          <pc:chgData name="Ivan Segura Carmona" userId="898184bc-4637-4190-8e03-eeea3646ebf4" providerId="ADAL" clId="{0D2D8027-1ACC-438A-A6A4-9F0B821D610A}" dt="2023-06-04T17:44:20.584" v="116" actId="26606"/>
          <pc:sldLayoutMkLst>
            <pc:docMk/>
            <pc:sldMasterMk cId="3939458872" sldId="2147483786"/>
            <pc:sldLayoutMk cId="460448888" sldId="2147483785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3:17.748" v="89" actId="26606"/>
        <pc:sldMasterMkLst>
          <pc:docMk/>
          <pc:sldMasterMk cId="4285992311" sldId="2147483791"/>
        </pc:sldMasterMkLst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3520687798" sldId="214748379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213969872" sldId="214748379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2250696948" sldId="214748379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1193268619" sldId="214748379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901505994" sldId="214748379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4074558845" sldId="214748379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3734880354" sldId="214748379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845839227" sldId="214748379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4287016249" sldId="214748380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582516665" sldId="214748380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2328549252" sldId="214748380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2616279079" sldId="214748380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386207031" sldId="214748380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1703940678" sldId="214748380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1300768745" sldId="214748380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1229187636" sldId="214748380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4285992311" sldId="2147483791"/>
            <pc:sldLayoutMk cId="3452890262" sldId="2147483808"/>
          </pc:sldLayoutMkLst>
        </pc:sldLayoutChg>
      </pc:sldMasterChg>
      <pc:sldMasterChg chg="add del replId addSldLayout delSldLayout">
        <pc:chgData name="Ivan Segura Carmona" userId="898184bc-4637-4190-8e03-eeea3646ebf4" providerId="ADAL" clId="{0D2D8027-1ACC-438A-A6A4-9F0B821D610A}" dt="2023-06-04T17:42:39.732" v="49" actId="26606"/>
        <pc:sldMasterMkLst>
          <pc:docMk/>
          <pc:sldMasterMk cId="894297350" sldId="2147483809"/>
        </pc:sldMasterMkLst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4183354770" sldId="2147483810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1376978829" sldId="2147483811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3833850195" sldId="2147483812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1833381228" sldId="2147483813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231983163" sldId="2147483814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1313786654" sldId="2147483815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469756212" sldId="2147483816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886200501" sldId="2147483817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286932094" sldId="2147483818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964026883" sldId="2147483819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9.732" v="49" actId="26606"/>
          <pc:sldLayoutMkLst>
            <pc:docMk/>
            <pc:sldMasterMk cId="894297350" sldId="2147483809"/>
            <pc:sldLayoutMk cId="2514549305" sldId="2147483820"/>
          </pc:sldLayoutMkLst>
        </pc:sldLayoutChg>
      </pc:sldMasterChg>
      <pc:sldMasterChg chg="add del replId addSldLayout delSldLayout">
        <pc:chgData name="Ivan Segura Carmona" userId="898184bc-4637-4190-8e03-eeea3646ebf4" providerId="ADAL" clId="{0D2D8027-1ACC-438A-A6A4-9F0B821D610A}" dt="2023-06-04T17:42:26.185" v="32" actId="26606"/>
        <pc:sldMasterMkLst>
          <pc:docMk/>
          <pc:sldMasterMk cId="3985871013" sldId="2147483809"/>
        </pc:sldMasterMkLst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3720793360" sldId="2147483810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1718392949" sldId="2147483811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762215881" sldId="2147483812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2405750506" sldId="2147483813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3459292638" sldId="2147483814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1899672225" sldId="2147483815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1348929129" sldId="2147483816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4088696943" sldId="2147483817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350714062" sldId="2147483818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2938512987" sldId="2147483819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26.185" v="32" actId="26606"/>
          <pc:sldLayoutMkLst>
            <pc:docMk/>
            <pc:sldMasterMk cId="3985871013" sldId="2147483809"/>
            <pc:sldLayoutMk cId="2117695472" sldId="2147483820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3:17.748" v="89" actId="26606"/>
        <pc:sldMasterMkLst>
          <pc:docMk/>
          <pc:sldMasterMk cId="583072319" sldId="2147483816"/>
        </pc:sldMasterMkLst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479774804" sldId="214748380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4138406747" sldId="214748381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211849889" sldId="214748381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2777009831" sldId="214748381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491972025" sldId="214748381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078691374" sldId="214748381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463996002" sldId="2147483815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624304446" sldId="2147483817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4142408165" sldId="2147483818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2549107292" sldId="2147483819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3:17.748" v="89" actId="26606"/>
          <pc:sldLayoutMkLst>
            <pc:docMk/>
            <pc:sldMasterMk cId="583072319" sldId="2147483816"/>
            <pc:sldLayoutMk cId="3031955679" sldId="2147483820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1.107" v="35" actId="26606"/>
        <pc:sldMasterMkLst>
          <pc:docMk/>
          <pc:sldMasterMk cId="2114884760" sldId="2147483816"/>
        </pc:sldMasterMkLst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2468029676" sldId="214748380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3677153396" sldId="214748381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3733704881" sldId="214748381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2585585040" sldId="214748381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1268444849" sldId="214748381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3272113481" sldId="214748381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1691154717" sldId="2147483815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1723139237" sldId="2147483817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4193858981" sldId="2147483818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2058708334" sldId="2147483819"/>
          </pc:sldLayoutMkLst>
        </pc:sldLayoutChg>
        <pc:sldLayoutChg chg="add del replId">
          <pc:chgData name="Ivan Segura Carmona" userId="898184bc-4637-4190-8e03-eeea3646ebf4" providerId="ADAL" clId="{0D2D8027-1ACC-438A-A6A4-9F0B821D610A}" dt="2023-06-04T17:42:31.107" v="35" actId="26606"/>
          <pc:sldLayoutMkLst>
            <pc:docMk/>
            <pc:sldMasterMk cId="2114884760" sldId="2147483816"/>
            <pc:sldLayoutMk cId="1119703994" sldId="2147483820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2.107" v="37" actId="26606"/>
        <pc:sldMasterMkLst>
          <pc:docMk/>
          <pc:sldMasterMk cId="3651454769" sldId="2147483829"/>
        </pc:sldMasterMkLst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4188665281" sldId="214748381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1642623570" sldId="214748381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3601196744" sldId="214748382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1911840849" sldId="214748382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4063028143" sldId="214748382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1386852285" sldId="214748382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756315546" sldId="214748382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861629859" sldId="214748382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4282159861" sldId="214748382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4026016407" sldId="214748382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2.107" v="37" actId="26606"/>
          <pc:sldLayoutMkLst>
            <pc:docMk/>
            <pc:sldMasterMk cId="3651454769" sldId="2147483829"/>
            <pc:sldLayoutMk cId="3445544378" sldId="2147483828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44.732" v="60" actId="26606"/>
        <pc:sldMasterMkLst>
          <pc:docMk/>
          <pc:sldMasterMk cId="378898414" sldId="2147483830"/>
        </pc:sldMasterMkLst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2485087060" sldId="214748381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3131291441" sldId="214748381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1924864665" sldId="214748382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426997061" sldId="214748382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3577046460" sldId="214748382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148246874" sldId="214748382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3670632994" sldId="214748382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3558264193" sldId="214748382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1859113271" sldId="214748382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2259022605" sldId="214748382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2083949783" sldId="214748382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4.732" v="60" actId="26606"/>
          <pc:sldLayoutMkLst>
            <pc:docMk/>
            <pc:sldMasterMk cId="378898414" sldId="2147483830"/>
            <pc:sldLayoutMk cId="1706648018" sldId="2147483829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3.669" v="39" actId="26606"/>
        <pc:sldMasterMkLst>
          <pc:docMk/>
          <pc:sldMasterMk cId="4254859501" sldId="2147483842"/>
        </pc:sldMasterMkLst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1613747906" sldId="214748383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2883814671" sldId="214748383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2119178750" sldId="214748383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3324163428" sldId="214748383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1277872259" sldId="214748383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2216370651" sldId="214748383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1314439406" sldId="214748383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3493996102" sldId="214748383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3588617611" sldId="214748383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3963279471" sldId="214748384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3.669" v="39" actId="26606"/>
          <pc:sldLayoutMkLst>
            <pc:docMk/>
            <pc:sldMasterMk cId="4254859501" sldId="2147483842"/>
            <pc:sldLayoutMk cId="1523781089" sldId="2147483841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43.247" v="57" actId="26606"/>
        <pc:sldMasterMkLst>
          <pc:docMk/>
          <pc:sldMasterMk cId="3179246324" sldId="2147483843"/>
        </pc:sldMasterMkLst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1299574169" sldId="214748383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3972019292" sldId="214748383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81506374" sldId="214748383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179620844" sldId="214748383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1702046404" sldId="214748383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1304518622" sldId="214748383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217390970" sldId="214748383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2150438340" sldId="214748383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131938361" sldId="214748384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869099739" sldId="214748384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43.247" v="57" actId="26606"/>
          <pc:sldLayoutMkLst>
            <pc:docMk/>
            <pc:sldMasterMk cId="3179246324" sldId="2147483843"/>
            <pc:sldLayoutMk cId="543187471" sldId="2147483842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4.888" v="41" actId="26606"/>
        <pc:sldMasterMkLst>
          <pc:docMk/>
          <pc:sldMasterMk cId="829900077" sldId="2147483855"/>
        </pc:sldMasterMkLst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2653852685" sldId="214748384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902795910" sldId="214748384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2824023632" sldId="214748384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1158268075" sldId="214748384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1038450530" sldId="214748384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853291455" sldId="214748384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1607406047" sldId="214748385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347090414" sldId="214748385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341181806" sldId="214748385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1682848340" sldId="214748385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4.888" v="41" actId="26606"/>
          <pc:sldLayoutMkLst>
            <pc:docMk/>
            <pc:sldMasterMk cId="829900077" sldId="2147483855"/>
            <pc:sldLayoutMk cId="3142874093" sldId="2147483854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5.560" v="43" actId="26606"/>
        <pc:sldMasterMkLst>
          <pc:docMk/>
          <pc:sldMasterMk cId="2678397720" sldId="2147483868"/>
        </pc:sldMasterMkLst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2456254088" sldId="214748385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2762801387" sldId="214748385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2097813183" sldId="214748385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1709126060" sldId="214748386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1650205224" sldId="214748386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546972401" sldId="214748386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3642826382" sldId="214748386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3752496405" sldId="214748386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2652845129" sldId="214748386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858223921" sldId="214748386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5.560" v="43" actId="26606"/>
          <pc:sldLayoutMkLst>
            <pc:docMk/>
            <pc:sldMasterMk cId="2678397720" sldId="2147483868"/>
            <pc:sldLayoutMk cId="1196756189" sldId="2147483867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6.951" v="45" actId="26606"/>
        <pc:sldMasterMkLst>
          <pc:docMk/>
          <pc:sldMasterMk cId="298046054" sldId="2147483881"/>
        </pc:sldMasterMkLst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3738223597" sldId="214748387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3596562911" sldId="214748387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2346008085" sldId="214748387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2669006964" sldId="214748387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2889713512" sldId="214748387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173512744" sldId="214748387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4293062313" sldId="214748387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4046897542" sldId="214748387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1494042382" sldId="214748387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3999084318" sldId="214748387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6.951" v="45" actId="26606"/>
          <pc:sldLayoutMkLst>
            <pc:docMk/>
            <pc:sldMasterMk cId="298046054" sldId="2147483881"/>
            <pc:sldLayoutMk cId="4054978699" sldId="2147483880"/>
          </pc:sldLayoutMkLst>
        </pc:sldLayoutChg>
      </pc:sldMasterChg>
      <pc:sldMasterChg chg="add del addSldLayout delSldLayout">
        <pc:chgData name="Ivan Segura Carmona" userId="898184bc-4637-4190-8e03-eeea3646ebf4" providerId="ADAL" clId="{0D2D8027-1ACC-438A-A6A4-9F0B821D610A}" dt="2023-06-04T17:42:39.326" v="47" actId="26606"/>
        <pc:sldMasterMkLst>
          <pc:docMk/>
          <pc:sldMasterMk cId="3365647768" sldId="2147483894"/>
        </pc:sldMasterMkLst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2769647198" sldId="2147483883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3916535805" sldId="2147483884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2722446439" sldId="2147483885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3415805139" sldId="2147483886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1303265426" sldId="2147483887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2061038332" sldId="2147483888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1706291187" sldId="2147483889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4129892342" sldId="2147483890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3578000835" sldId="2147483891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4005303539" sldId="2147483892"/>
          </pc:sldLayoutMkLst>
        </pc:sldLayoutChg>
        <pc:sldLayoutChg chg="add del">
          <pc:chgData name="Ivan Segura Carmona" userId="898184bc-4637-4190-8e03-eeea3646ebf4" providerId="ADAL" clId="{0D2D8027-1ACC-438A-A6A4-9F0B821D610A}" dt="2023-06-04T17:42:39.326" v="47" actId="26606"/>
          <pc:sldLayoutMkLst>
            <pc:docMk/>
            <pc:sldMasterMk cId="3365647768" sldId="2147483894"/>
            <pc:sldLayoutMk cId="2439671714" sldId="214748389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guridad bancaria: medidas preventivas | ABANCA Blog">
            <a:extLst>
              <a:ext uri="{FF2B5EF4-FFF2-40B4-BE49-F238E27FC236}">
                <a16:creationId xmlns:a16="http://schemas.microsoft.com/office/drawing/2014/main" id="{BA268559-5B12-ACF7-5A01-78C5A29AA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5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61115B-107A-B5BE-5423-C64B7335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6328"/>
            <a:ext cx="3986140" cy="1023765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Banco online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DFA04-7DD5-223D-7135-C5251B0D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429" y="6010566"/>
            <a:ext cx="4761571" cy="1253490"/>
          </a:xfrm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Iván Segura Carmona</a:t>
            </a:r>
          </a:p>
        </p:txBody>
      </p:sp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035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ABD05-595F-DA14-6717-0791E32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Guardar Transacciones en PDF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36CD7-270E-655E-079F-E0D50CCE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3922776" cy="3382658"/>
          </a:xfrm>
        </p:spPr>
        <p:txBody>
          <a:bodyPr/>
          <a:lstStyle/>
          <a:p>
            <a:r>
              <a:rPr lang="es-ES" dirty="0"/>
              <a:t>Uso librería </a:t>
            </a:r>
            <a:r>
              <a:rPr lang="es-ES" dirty="0" err="1"/>
              <a:t>iText</a:t>
            </a:r>
            <a:endParaRPr lang="es-ES" dirty="0"/>
          </a:p>
          <a:p>
            <a:r>
              <a:rPr lang="es-ES" dirty="0"/>
              <a:t>Generamos un archivo con el nombre de la cuenta y con el contenido mostrado anteriormente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8300A5-30FE-C89C-8B68-D2402B86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499" y="3429000"/>
            <a:ext cx="4826101" cy="10618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2F9A75-A699-F340-12B1-433BEE8E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502" y="4833734"/>
            <a:ext cx="1202098" cy="52694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17D4BFE-648F-F9DA-722D-8A21CFB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197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  <a:p>
            <a:pPr>
              <a:spcAft>
                <a:spcPts val="60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65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424A3-0FE5-55CA-936B-DCA2ADB3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PDF generado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EE2959-B963-C488-DDC6-42581FF1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65385"/>
            <a:ext cx="2294558" cy="6367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05D320-D468-C62E-1FFE-B890F473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0" y="2728225"/>
            <a:ext cx="8225580" cy="3359744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A4007D-C646-9EDC-EA75-1A6A02DF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  <a:p>
            <a:pPr>
              <a:spcAft>
                <a:spcPts val="60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83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33AC-2652-4244-D1FE-63DEBACB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709DB-A53E-C9F6-597B-A5BCB4C6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098F-7552-A766-5BFD-40AA32E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  <a:p>
            <a:pPr>
              <a:spcAft>
                <a:spcPts val="60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1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2008-C34F-3E2A-53B9-1D4E0E93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Página inicio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DNI</a:t>
            </a:r>
          </a:p>
          <a:p>
            <a:r>
              <a:rPr lang="en-US" dirty="0" err="1"/>
              <a:t>Contraseña</a:t>
            </a:r>
            <a:endParaRPr lang="en-US" dirty="0"/>
          </a:p>
        </p:txBody>
      </p:sp>
      <p:pic>
        <p:nvPicPr>
          <p:cNvPr id="9" name="Marcador de contenido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7B4DA19-CEF3-98D2-E742-2D314DC0CE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59" y="643467"/>
            <a:ext cx="5518383" cy="5571065"/>
          </a:xfr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CE6D72E-235A-F911-A95A-63C66B6E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81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F608F-A0CC-51A4-687B-1BF0DAC7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814" y="1371600"/>
            <a:ext cx="4250665" cy="2696866"/>
          </a:xfrm>
        </p:spPr>
        <p:txBody>
          <a:bodyPr anchor="t">
            <a:normAutofit/>
          </a:bodyPr>
          <a:lstStyle/>
          <a:p>
            <a:r>
              <a:rPr lang="es-ES" dirty="0"/>
              <a:t>Página Registro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580AF8F-5F77-4E1B-B878-E4736CD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815" y="4584879"/>
            <a:ext cx="3984850" cy="1287887"/>
          </a:xfrm>
        </p:spPr>
        <p:txBody>
          <a:bodyPr anchor="b"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08AD074-B3AD-7C44-52A3-1FA6EDF668B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68724" y="436500"/>
            <a:ext cx="5227276" cy="5823750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7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F0D5-608F-B9CB-6223-1ED87C17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Página principal	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Contador </a:t>
            </a:r>
            <a:r>
              <a:rPr lang="en-US" dirty="0" err="1"/>
              <a:t>cuentas</a:t>
            </a:r>
            <a:endParaRPr lang="en-US" dirty="0"/>
          </a:p>
          <a:p>
            <a:r>
              <a:rPr lang="en-US" dirty="0" err="1"/>
              <a:t>Saldo</a:t>
            </a:r>
            <a:r>
              <a:rPr lang="en-US" dirty="0"/>
              <a:t> total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del banco</a:t>
            </a:r>
          </a:p>
          <a:p>
            <a:r>
              <a:rPr lang="en-US" dirty="0"/>
              <a:t>Lista de </a:t>
            </a:r>
            <a:r>
              <a:rPr lang="en-US" dirty="0" err="1"/>
              <a:t>cuentas</a:t>
            </a:r>
            <a:endParaRPr lang="en-US" dirty="0"/>
          </a:p>
          <a:p>
            <a:r>
              <a:rPr lang="en-US" dirty="0" err="1"/>
              <a:t>Acceso</a:t>
            </a:r>
            <a:r>
              <a:rPr lang="en-US" dirty="0"/>
              <a:t> a gestion de </a:t>
            </a:r>
            <a:r>
              <a:rPr lang="en-US" dirty="0" err="1"/>
              <a:t>cuentas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DB24EF7-2694-844E-E91C-BC79F7EA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28" y="643467"/>
            <a:ext cx="4972175" cy="5571065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6147-B130-1F4B-B6B3-F5D16E7D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Gestión cuentas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al </a:t>
            </a:r>
            <a:r>
              <a:rPr lang="en-US" dirty="0" err="1"/>
              <a:t>instante</a:t>
            </a:r>
            <a:endParaRPr lang="en-US" dirty="0"/>
          </a:p>
          <a:p>
            <a:r>
              <a:rPr lang="en-US" dirty="0" err="1"/>
              <a:t>Eliminación</a:t>
            </a:r>
            <a:r>
              <a:rPr lang="en-US" dirty="0"/>
              <a:t> de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click (Solo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a 0)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94B8BD-4D0F-C2F4-9E07-466F225F6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96" y="643467"/>
            <a:ext cx="5312232" cy="5571065"/>
          </a:xfrm>
          <a:noFill/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1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F0D5-608F-B9CB-6223-1ED87C17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Lista de cuentas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cuenta</a:t>
            </a:r>
            <a:r>
              <a:rPr lang="en-US" dirty="0"/>
              <a:t> y </a:t>
            </a:r>
            <a:r>
              <a:rPr lang="en-US" dirty="0" err="1"/>
              <a:t>saldo</a:t>
            </a:r>
            <a:r>
              <a:rPr lang="en-US" dirty="0"/>
              <a:t> </a:t>
            </a:r>
          </a:p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Transferencias</a:t>
            </a:r>
            <a:endParaRPr lang="en-US" dirty="0"/>
          </a:p>
          <a:p>
            <a:r>
              <a:rPr lang="en-US" dirty="0" err="1"/>
              <a:t>Acceso</a:t>
            </a:r>
            <a:r>
              <a:rPr lang="en-US" dirty="0"/>
              <a:t> al las </a:t>
            </a:r>
            <a:r>
              <a:rPr lang="en-US" dirty="0" err="1"/>
              <a:t>transacciones</a:t>
            </a:r>
            <a:r>
              <a:rPr lang="en-US" dirty="0"/>
              <a:t> de la </a:t>
            </a:r>
            <a:r>
              <a:rPr lang="en-US" dirty="0" err="1"/>
              <a:t>cuenta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DB24EF7-2694-844E-E91C-BC79F7EA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28" y="643467"/>
            <a:ext cx="4972175" cy="5571065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07D43-D26E-1DA5-BB7A-470BC5B1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Página Transferencias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-Se rellena la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origen</a:t>
            </a:r>
            <a:r>
              <a:rPr lang="en-US" dirty="0"/>
              <a:t> de forma </a:t>
            </a:r>
            <a:r>
              <a:rPr lang="en-US" dirty="0" err="1"/>
              <a:t>automatica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Introducimos</a:t>
            </a:r>
            <a:r>
              <a:rPr lang="en-US" dirty="0"/>
              <a:t> la </a:t>
            </a:r>
            <a:r>
              <a:rPr lang="en-US" dirty="0" err="1"/>
              <a:t>cuenta</a:t>
            </a:r>
            <a:r>
              <a:rPr lang="en-US" dirty="0"/>
              <a:t> del </a:t>
            </a:r>
            <a:r>
              <a:rPr lang="en-US" dirty="0" err="1"/>
              <a:t>destinatario</a:t>
            </a:r>
            <a:r>
              <a:rPr lang="en-US" dirty="0"/>
              <a:t>, </a:t>
            </a:r>
            <a:r>
              <a:rPr lang="en-US" dirty="0" err="1"/>
              <a:t>importe</a:t>
            </a:r>
            <a:r>
              <a:rPr lang="en-US" dirty="0"/>
              <a:t> y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descripción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396329-316F-4070-C807-3A42A3CE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71" y="2012235"/>
            <a:ext cx="6383151" cy="3303280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7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F0D5-608F-B9CB-6223-1ED87C17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s-ES" dirty="0"/>
              <a:t>Lista de cuentas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A20E761-5F0E-4D79-87B4-BA9918F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cuenta</a:t>
            </a:r>
            <a:r>
              <a:rPr lang="en-US" dirty="0"/>
              <a:t> y </a:t>
            </a:r>
            <a:r>
              <a:rPr lang="en-US" dirty="0" err="1"/>
              <a:t>saldo</a:t>
            </a:r>
            <a:r>
              <a:rPr lang="en-US" dirty="0"/>
              <a:t> </a:t>
            </a:r>
          </a:p>
          <a:p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Transferencias</a:t>
            </a:r>
            <a:endParaRPr lang="en-US" dirty="0"/>
          </a:p>
          <a:p>
            <a:r>
              <a:rPr lang="en-US" dirty="0" err="1"/>
              <a:t>Acceso</a:t>
            </a:r>
            <a:r>
              <a:rPr lang="en-US" dirty="0"/>
              <a:t> al las </a:t>
            </a:r>
            <a:r>
              <a:rPr lang="en-US" dirty="0" err="1"/>
              <a:t>transacciones</a:t>
            </a:r>
            <a:r>
              <a:rPr lang="en-US" dirty="0"/>
              <a:t> de la </a:t>
            </a:r>
            <a:r>
              <a:rPr lang="en-US" dirty="0" err="1"/>
              <a:t>cuenta</a:t>
            </a:r>
            <a:endParaRPr lang="en-U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DB24EF7-2694-844E-E91C-BC79F7EA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28" y="643467"/>
            <a:ext cx="4972175" cy="5571065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DF6F3B29-13FA-46C2-858E-C1F3686A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814" y="1371600"/>
            <a:ext cx="4250665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Lista </a:t>
            </a:r>
            <a:r>
              <a:rPr lang="en-US" dirty="0" err="1"/>
              <a:t>Transacciones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580AF8F-5F77-4E1B-B878-E4736CD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815" y="4584879"/>
            <a:ext cx="3984850" cy="1287887"/>
          </a:xfrm>
        </p:spPr>
        <p:txBody>
          <a:bodyPr anchor="b">
            <a:normAutofit/>
          </a:bodyPr>
          <a:lstStyle/>
          <a:p>
            <a:endParaRPr lang="en-US" sz="1800" dirty="0">
              <a:latin typeface="+mn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26BB5C-002C-3409-A7E9-2A13391D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4" y="643471"/>
            <a:ext cx="4540411" cy="5571058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05/06/2023</a:t>
            </a:r>
          </a:p>
          <a:p>
            <a:pPr>
              <a:spcAft>
                <a:spcPts val="60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182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01C"/>
      </a:dk2>
      <a:lt2>
        <a:srgbClr val="F0F1F3"/>
      </a:lt2>
      <a:accent1>
        <a:srgbClr val="B58137"/>
      </a:accent1>
      <a:accent2>
        <a:srgbClr val="C75E49"/>
      </a:accent2>
      <a:accent3>
        <a:srgbClr val="A5A53C"/>
      </a:accent3>
      <a:accent4>
        <a:srgbClr val="37A1B5"/>
      </a:accent4>
      <a:accent5>
        <a:srgbClr val="497EC7"/>
      </a:accent5>
      <a:accent6>
        <a:srgbClr val="4344BA"/>
      </a:accent6>
      <a:hlink>
        <a:srgbClr val="3F74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165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Banco online</vt:lpstr>
      <vt:lpstr>Página inicio</vt:lpstr>
      <vt:lpstr>Página Registro</vt:lpstr>
      <vt:lpstr>Página principal </vt:lpstr>
      <vt:lpstr>Gestión cuentas</vt:lpstr>
      <vt:lpstr>Lista de cuentas</vt:lpstr>
      <vt:lpstr>Página Transferencias</vt:lpstr>
      <vt:lpstr>Lista de cuentas</vt:lpstr>
      <vt:lpstr>Lista Transacciones</vt:lpstr>
      <vt:lpstr>Guardar Transacciones en PDF </vt:lpstr>
      <vt:lpstr>PDF generado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online</dc:title>
  <dc:creator>Ivan Segura Carmona</dc:creator>
  <cp:lastModifiedBy>Ivan Segura Carmona</cp:lastModifiedBy>
  <cp:revision>1</cp:revision>
  <dcterms:created xsi:type="dcterms:W3CDTF">2023-06-04T17:41:24Z</dcterms:created>
  <dcterms:modified xsi:type="dcterms:W3CDTF">2023-06-04T18:55:03Z</dcterms:modified>
</cp:coreProperties>
</file>