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9" r:id="rId5"/>
    <p:sldId id="257" r:id="rId6"/>
    <p:sldId id="258" r:id="rId7"/>
    <p:sldId id="259" r:id="rId8"/>
    <p:sldId id="261" r:id="rId9"/>
    <p:sldId id="264" r:id="rId10"/>
    <p:sldId id="262" r:id="rId11"/>
    <p:sldId id="263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7ED96-9235-411E-BCC0-F105BDB8F6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736D912C-4E04-4D37-91D7-57DF36B0AC36}">
      <dgm:prSet phldrT="[Текст]" phldr="1"/>
      <dgm:spPr/>
      <dgm:t>
        <a:bodyPr/>
        <a:lstStyle/>
        <a:p>
          <a:endParaRPr lang="ru-RU"/>
        </a:p>
      </dgm:t>
    </dgm:pt>
    <dgm:pt modelId="{27AA2563-9B51-4308-A1C0-87AEA0FD5EE6}" type="parTrans" cxnId="{AE24ED5D-705C-4B73-AAF5-7F84242DBA41}">
      <dgm:prSet/>
      <dgm:spPr/>
      <dgm:t>
        <a:bodyPr/>
        <a:lstStyle/>
        <a:p>
          <a:endParaRPr lang="ru-RU"/>
        </a:p>
      </dgm:t>
    </dgm:pt>
    <dgm:pt modelId="{A0E7A5B9-BFCE-4C73-A131-2C677AD68FA2}" type="sibTrans" cxnId="{AE24ED5D-705C-4B73-AAF5-7F84242DBA41}">
      <dgm:prSet/>
      <dgm:spPr/>
      <dgm:t>
        <a:bodyPr/>
        <a:lstStyle/>
        <a:p>
          <a:endParaRPr lang="ru-RU"/>
        </a:p>
      </dgm:t>
    </dgm:pt>
    <dgm:pt modelId="{6187A4EB-EAD8-4036-BD78-2DCBCC0FAB9B}">
      <dgm:prSet phldrT="[Текст]" phldr="1"/>
      <dgm:spPr/>
      <dgm:t>
        <a:bodyPr/>
        <a:lstStyle/>
        <a:p>
          <a:endParaRPr lang="ru-RU"/>
        </a:p>
      </dgm:t>
    </dgm:pt>
    <dgm:pt modelId="{126B08D7-2004-43D3-9BAD-38D1895FC051}" type="parTrans" cxnId="{A0AB77DE-8284-4848-A5E4-39417DA785F0}">
      <dgm:prSet/>
      <dgm:spPr/>
      <dgm:t>
        <a:bodyPr/>
        <a:lstStyle/>
        <a:p>
          <a:endParaRPr lang="ru-RU"/>
        </a:p>
      </dgm:t>
    </dgm:pt>
    <dgm:pt modelId="{A407A8FE-7684-4D1B-9E5D-6095FAC1AC49}" type="sibTrans" cxnId="{A0AB77DE-8284-4848-A5E4-39417DA785F0}">
      <dgm:prSet/>
      <dgm:spPr/>
      <dgm:t>
        <a:bodyPr/>
        <a:lstStyle/>
        <a:p>
          <a:endParaRPr lang="ru-RU"/>
        </a:p>
      </dgm:t>
    </dgm:pt>
    <dgm:pt modelId="{D1217AA8-5F10-4B80-819A-6B0CF8B61E49}">
      <dgm:prSet phldrT="[Текст]" phldr="1"/>
      <dgm:spPr/>
      <dgm:t>
        <a:bodyPr/>
        <a:lstStyle/>
        <a:p>
          <a:endParaRPr lang="ru-RU" dirty="0"/>
        </a:p>
      </dgm:t>
    </dgm:pt>
    <dgm:pt modelId="{2E17B8E7-566E-4E29-A38A-772FFA4935DF}" type="parTrans" cxnId="{36D0A21C-7E8F-4E03-8FDB-3BD7B0042ACA}">
      <dgm:prSet/>
      <dgm:spPr/>
      <dgm:t>
        <a:bodyPr/>
        <a:lstStyle/>
        <a:p>
          <a:endParaRPr lang="ru-RU"/>
        </a:p>
      </dgm:t>
    </dgm:pt>
    <dgm:pt modelId="{C8A27DFA-F327-4D70-A99B-C4409F0BDAD7}" type="sibTrans" cxnId="{36D0A21C-7E8F-4E03-8FDB-3BD7B0042ACA}">
      <dgm:prSet/>
      <dgm:spPr/>
      <dgm:t>
        <a:bodyPr/>
        <a:lstStyle/>
        <a:p>
          <a:endParaRPr lang="ru-RU"/>
        </a:p>
      </dgm:t>
    </dgm:pt>
    <dgm:pt modelId="{990344E7-FAF1-44A5-8335-59953669039C}" type="pres">
      <dgm:prSet presAssocID="{6C47ED96-9235-411E-BCC0-F105BDB8F6AB}" presName="outerComposite" presStyleCnt="0">
        <dgm:presLayoutVars>
          <dgm:chMax val="5"/>
          <dgm:dir/>
          <dgm:resizeHandles val="exact"/>
        </dgm:presLayoutVars>
      </dgm:prSet>
      <dgm:spPr/>
    </dgm:pt>
    <dgm:pt modelId="{4F95CC71-4CDE-4E47-8F67-3BFDA42FA637}" type="pres">
      <dgm:prSet presAssocID="{6C47ED96-9235-411E-BCC0-F105BDB8F6AB}" presName="dummyMaxCanvas" presStyleCnt="0">
        <dgm:presLayoutVars/>
      </dgm:prSet>
      <dgm:spPr/>
    </dgm:pt>
    <dgm:pt modelId="{9F760F97-772F-4CCF-A85A-10605F6D3FAF}" type="pres">
      <dgm:prSet presAssocID="{6C47ED96-9235-411E-BCC0-F105BDB8F6AB}" presName="ThreeNodes_1" presStyleLbl="node1" presStyleIdx="0" presStyleCnt="3">
        <dgm:presLayoutVars>
          <dgm:bulletEnabled val="1"/>
        </dgm:presLayoutVars>
      </dgm:prSet>
      <dgm:spPr/>
    </dgm:pt>
    <dgm:pt modelId="{FD77BDA0-CBD3-4D6C-BF64-3404AEEEDC7D}" type="pres">
      <dgm:prSet presAssocID="{6C47ED96-9235-411E-BCC0-F105BDB8F6AB}" presName="ThreeNodes_2" presStyleLbl="node1" presStyleIdx="1" presStyleCnt="3">
        <dgm:presLayoutVars>
          <dgm:bulletEnabled val="1"/>
        </dgm:presLayoutVars>
      </dgm:prSet>
      <dgm:spPr/>
    </dgm:pt>
    <dgm:pt modelId="{BD8C475C-CE30-4E08-8EC3-5B865C0F46BA}" type="pres">
      <dgm:prSet presAssocID="{6C47ED96-9235-411E-BCC0-F105BDB8F6AB}" presName="ThreeNodes_3" presStyleLbl="node1" presStyleIdx="2" presStyleCnt="3">
        <dgm:presLayoutVars>
          <dgm:bulletEnabled val="1"/>
        </dgm:presLayoutVars>
      </dgm:prSet>
      <dgm:spPr/>
    </dgm:pt>
    <dgm:pt modelId="{26B9A99A-B970-4C15-9FD9-BF7D64C7F9F1}" type="pres">
      <dgm:prSet presAssocID="{6C47ED96-9235-411E-BCC0-F105BDB8F6AB}" presName="ThreeConn_1-2" presStyleLbl="fgAccFollowNode1" presStyleIdx="0" presStyleCnt="2">
        <dgm:presLayoutVars>
          <dgm:bulletEnabled val="1"/>
        </dgm:presLayoutVars>
      </dgm:prSet>
      <dgm:spPr/>
    </dgm:pt>
    <dgm:pt modelId="{5D3D9413-E126-475B-84BB-57B2AF762830}" type="pres">
      <dgm:prSet presAssocID="{6C47ED96-9235-411E-BCC0-F105BDB8F6AB}" presName="ThreeConn_2-3" presStyleLbl="fgAccFollowNode1" presStyleIdx="1" presStyleCnt="2">
        <dgm:presLayoutVars>
          <dgm:bulletEnabled val="1"/>
        </dgm:presLayoutVars>
      </dgm:prSet>
      <dgm:spPr/>
    </dgm:pt>
    <dgm:pt modelId="{9BC53B9A-AE6B-4DF1-BAAD-F93825656C68}" type="pres">
      <dgm:prSet presAssocID="{6C47ED96-9235-411E-BCC0-F105BDB8F6AB}" presName="ThreeNodes_1_text" presStyleLbl="node1" presStyleIdx="2" presStyleCnt="3">
        <dgm:presLayoutVars>
          <dgm:bulletEnabled val="1"/>
        </dgm:presLayoutVars>
      </dgm:prSet>
      <dgm:spPr/>
    </dgm:pt>
    <dgm:pt modelId="{58BC00B3-DF8D-4639-9C22-91CB9CCA0E18}" type="pres">
      <dgm:prSet presAssocID="{6C47ED96-9235-411E-BCC0-F105BDB8F6AB}" presName="ThreeNodes_2_text" presStyleLbl="node1" presStyleIdx="2" presStyleCnt="3">
        <dgm:presLayoutVars>
          <dgm:bulletEnabled val="1"/>
        </dgm:presLayoutVars>
      </dgm:prSet>
      <dgm:spPr/>
    </dgm:pt>
    <dgm:pt modelId="{D7CADA8E-C78F-4CDC-B74E-6BBDE7754259}" type="pres">
      <dgm:prSet presAssocID="{6C47ED96-9235-411E-BCC0-F105BDB8F6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E24ED5D-705C-4B73-AAF5-7F84242DBA41}" srcId="{6C47ED96-9235-411E-BCC0-F105BDB8F6AB}" destId="{736D912C-4E04-4D37-91D7-57DF36B0AC36}" srcOrd="0" destOrd="0" parTransId="{27AA2563-9B51-4308-A1C0-87AEA0FD5EE6}" sibTransId="{A0E7A5B9-BFCE-4C73-A131-2C677AD68FA2}"/>
    <dgm:cxn modelId="{694A5CE0-62B5-4A00-AF0E-EBEE6A73671E}" type="presOf" srcId="{A0E7A5B9-BFCE-4C73-A131-2C677AD68FA2}" destId="{26B9A99A-B970-4C15-9FD9-BF7D64C7F9F1}" srcOrd="0" destOrd="0" presId="urn:microsoft.com/office/officeart/2005/8/layout/vProcess5"/>
    <dgm:cxn modelId="{ED007B30-A905-41DA-95F3-2E8F23652CEB}" type="presOf" srcId="{A407A8FE-7684-4D1B-9E5D-6095FAC1AC49}" destId="{5D3D9413-E126-475B-84BB-57B2AF762830}" srcOrd="0" destOrd="0" presId="urn:microsoft.com/office/officeart/2005/8/layout/vProcess5"/>
    <dgm:cxn modelId="{36D0A21C-7E8F-4E03-8FDB-3BD7B0042ACA}" srcId="{6C47ED96-9235-411E-BCC0-F105BDB8F6AB}" destId="{D1217AA8-5F10-4B80-819A-6B0CF8B61E49}" srcOrd="2" destOrd="0" parTransId="{2E17B8E7-566E-4E29-A38A-772FFA4935DF}" sibTransId="{C8A27DFA-F327-4D70-A99B-C4409F0BDAD7}"/>
    <dgm:cxn modelId="{1952CBA8-1507-4050-8A69-DF51ADA5FBDE}" type="presOf" srcId="{6187A4EB-EAD8-4036-BD78-2DCBCC0FAB9B}" destId="{FD77BDA0-CBD3-4D6C-BF64-3404AEEEDC7D}" srcOrd="0" destOrd="0" presId="urn:microsoft.com/office/officeart/2005/8/layout/vProcess5"/>
    <dgm:cxn modelId="{26A2C627-9C64-4300-A76C-B61D4FD744DC}" type="presOf" srcId="{736D912C-4E04-4D37-91D7-57DF36B0AC36}" destId="{9BC53B9A-AE6B-4DF1-BAAD-F93825656C68}" srcOrd="1" destOrd="0" presId="urn:microsoft.com/office/officeart/2005/8/layout/vProcess5"/>
    <dgm:cxn modelId="{6CCFC2C4-CD27-406E-A750-56C960B5528B}" type="presOf" srcId="{D1217AA8-5F10-4B80-819A-6B0CF8B61E49}" destId="{BD8C475C-CE30-4E08-8EC3-5B865C0F46BA}" srcOrd="0" destOrd="0" presId="urn:microsoft.com/office/officeart/2005/8/layout/vProcess5"/>
    <dgm:cxn modelId="{DC7124A4-0F09-4940-AAB7-1F989EC9230D}" type="presOf" srcId="{6C47ED96-9235-411E-BCC0-F105BDB8F6AB}" destId="{990344E7-FAF1-44A5-8335-59953669039C}" srcOrd="0" destOrd="0" presId="urn:microsoft.com/office/officeart/2005/8/layout/vProcess5"/>
    <dgm:cxn modelId="{A0AB77DE-8284-4848-A5E4-39417DA785F0}" srcId="{6C47ED96-9235-411E-BCC0-F105BDB8F6AB}" destId="{6187A4EB-EAD8-4036-BD78-2DCBCC0FAB9B}" srcOrd="1" destOrd="0" parTransId="{126B08D7-2004-43D3-9BAD-38D1895FC051}" sibTransId="{A407A8FE-7684-4D1B-9E5D-6095FAC1AC49}"/>
    <dgm:cxn modelId="{4A010015-269A-48FD-8AC9-DB35AC6B9F54}" type="presOf" srcId="{736D912C-4E04-4D37-91D7-57DF36B0AC36}" destId="{9F760F97-772F-4CCF-A85A-10605F6D3FAF}" srcOrd="0" destOrd="0" presId="urn:microsoft.com/office/officeart/2005/8/layout/vProcess5"/>
    <dgm:cxn modelId="{205E8CF2-1AD6-43CC-8146-7CE1434B80E8}" type="presOf" srcId="{D1217AA8-5F10-4B80-819A-6B0CF8B61E49}" destId="{D7CADA8E-C78F-4CDC-B74E-6BBDE7754259}" srcOrd="1" destOrd="0" presId="urn:microsoft.com/office/officeart/2005/8/layout/vProcess5"/>
    <dgm:cxn modelId="{3F7FFC6E-7CAD-4A96-A16E-C983F0180781}" type="presOf" srcId="{6187A4EB-EAD8-4036-BD78-2DCBCC0FAB9B}" destId="{58BC00B3-DF8D-4639-9C22-91CB9CCA0E18}" srcOrd="1" destOrd="0" presId="urn:microsoft.com/office/officeart/2005/8/layout/vProcess5"/>
    <dgm:cxn modelId="{57DFC389-8157-46C6-97B0-34D773926BC0}" type="presParOf" srcId="{990344E7-FAF1-44A5-8335-59953669039C}" destId="{4F95CC71-4CDE-4E47-8F67-3BFDA42FA637}" srcOrd="0" destOrd="0" presId="urn:microsoft.com/office/officeart/2005/8/layout/vProcess5"/>
    <dgm:cxn modelId="{47325736-75A7-44D7-9881-A62EDF2C0657}" type="presParOf" srcId="{990344E7-FAF1-44A5-8335-59953669039C}" destId="{9F760F97-772F-4CCF-A85A-10605F6D3FAF}" srcOrd="1" destOrd="0" presId="urn:microsoft.com/office/officeart/2005/8/layout/vProcess5"/>
    <dgm:cxn modelId="{99DA2E42-B253-4B14-9F6D-955BB2B1FF45}" type="presParOf" srcId="{990344E7-FAF1-44A5-8335-59953669039C}" destId="{FD77BDA0-CBD3-4D6C-BF64-3404AEEEDC7D}" srcOrd="2" destOrd="0" presId="urn:microsoft.com/office/officeart/2005/8/layout/vProcess5"/>
    <dgm:cxn modelId="{6639586B-1B24-4F1F-B1DC-04DEAF6ABE16}" type="presParOf" srcId="{990344E7-FAF1-44A5-8335-59953669039C}" destId="{BD8C475C-CE30-4E08-8EC3-5B865C0F46BA}" srcOrd="3" destOrd="0" presId="urn:microsoft.com/office/officeart/2005/8/layout/vProcess5"/>
    <dgm:cxn modelId="{AFC3036F-0727-43C1-BF60-8A156BEF885B}" type="presParOf" srcId="{990344E7-FAF1-44A5-8335-59953669039C}" destId="{26B9A99A-B970-4C15-9FD9-BF7D64C7F9F1}" srcOrd="4" destOrd="0" presId="urn:microsoft.com/office/officeart/2005/8/layout/vProcess5"/>
    <dgm:cxn modelId="{F3FEAE39-FCE5-4117-A5A6-C31C00EE96F5}" type="presParOf" srcId="{990344E7-FAF1-44A5-8335-59953669039C}" destId="{5D3D9413-E126-475B-84BB-57B2AF762830}" srcOrd="5" destOrd="0" presId="urn:microsoft.com/office/officeart/2005/8/layout/vProcess5"/>
    <dgm:cxn modelId="{8367B368-D73E-4743-AC66-265BC6C6C5D7}" type="presParOf" srcId="{990344E7-FAF1-44A5-8335-59953669039C}" destId="{9BC53B9A-AE6B-4DF1-BAAD-F93825656C68}" srcOrd="6" destOrd="0" presId="urn:microsoft.com/office/officeart/2005/8/layout/vProcess5"/>
    <dgm:cxn modelId="{478BB53F-388E-4A75-9235-23C5ABF3956D}" type="presParOf" srcId="{990344E7-FAF1-44A5-8335-59953669039C}" destId="{58BC00B3-DF8D-4639-9C22-91CB9CCA0E18}" srcOrd="7" destOrd="0" presId="urn:microsoft.com/office/officeart/2005/8/layout/vProcess5"/>
    <dgm:cxn modelId="{E3083C74-4D17-4527-B528-08C492E3278E}" type="presParOf" srcId="{990344E7-FAF1-44A5-8335-59953669039C}" destId="{D7CADA8E-C78F-4CDC-B74E-6BBDE775425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60F97-772F-4CCF-A85A-10605F6D3FAF}">
      <dsp:nvSpPr>
        <dsp:cNvPr id="0" name=""/>
        <dsp:cNvSpPr/>
      </dsp:nvSpPr>
      <dsp:spPr>
        <a:xfrm>
          <a:off x="0" y="0"/>
          <a:ext cx="6426714" cy="916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/>
        </a:p>
      </dsp:txBody>
      <dsp:txXfrm>
        <a:off x="26829" y="26829"/>
        <a:ext cx="5438263" cy="862356"/>
      </dsp:txXfrm>
    </dsp:sp>
    <dsp:sp modelId="{FD77BDA0-CBD3-4D6C-BF64-3404AEEEDC7D}">
      <dsp:nvSpPr>
        <dsp:cNvPr id="0" name=""/>
        <dsp:cNvSpPr/>
      </dsp:nvSpPr>
      <dsp:spPr>
        <a:xfrm>
          <a:off x="567062" y="1068683"/>
          <a:ext cx="6426714" cy="916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/>
        </a:p>
      </dsp:txBody>
      <dsp:txXfrm>
        <a:off x="593891" y="1095512"/>
        <a:ext cx="5210583" cy="862356"/>
      </dsp:txXfrm>
    </dsp:sp>
    <dsp:sp modelId="{BD8C475C-CE30-4E08-8EC3-5B865C0F46BA}">
      <dsp:nvSpPr>
        <dsp:cNvPr id="0" name=""/>
        <dsp:cNvSpPr/>
      </dsp:nvSpPr>
      <dsp:spPr>
        <a:xfrm>
          <a:off x="1134125" y="2137367"/>
          <a:ext cx="6426714" cy="916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 dirty="0"/>
        </a:p>
      </dsp:txBody>
      <dsp:txXfrm>
        <a:off x="1160954" y="2164196"/>
        <a:ext cx="5210583" cy="862356"/>
      </dsp:txXfrm>
    </dsp:sp>
    <dsp:sp modelId="{26B9A99A-B970-4C15-9FD9-BF7D64C7F9F1}">
      <dsp:nvSpPr>
        <dsp:cNvPr id="0" name=""/>
        <dsp:cNvSpPr/>
      </dsp:nvSpPr>
      <dsp:spPr>
        <a:xfrm>
          <a:off x="5831304" y="694644"/>
          <a:ext cx="595409" cy="595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5965271" y="694644"/>
        <a:ext cx="327475" cy="448045"/>
      </dsp:txXfrm>
    </dsp:sp>
    <dsp:sp modelId="{5D3D9413-E126-475B-84BB-57B2AF762830}">
      <dsp:nvSpPr>
        <dsp:cNvPr id="0" name=""/>
        <dsp:cNvSpPr/>
      </dsp:nvSpPr>
      <dsp:spPr>
        <a:xfrm>
          <a:off x="6398367" y="1757221"/>
          <a:ext cx="595409" cy="595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6532334" y="1757221"/>
        <a:ext cx="327475" cy="448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7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2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7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2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36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86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8F23-4712-4A18-9206-00156D7095CE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5764-9769-4845-955C-52553C3D1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9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uk-UA" dirty="0" smtClean="0"/>
              <a:t>Команда «Перчики»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69768" y="6049541"/>
            <a:ext cx="2104628" cy="653355"/>
          </a:xfrm>
        </p:spPr>
        <p:txBody>
          <a:bodyPr>
            <a:noAutofit/>
          </a:bodyPr>
          <a:lstStyle/>
          <a:p>
            <a:pPr algn="l"/>
            <a:r>
              <a:rPr lang="uk-UA" sz="4000" dirty="0" smtClean="0">
                <a:solidFill>
                  <a:schemeClr val="tx1"/>
                </a:solidFill>
              </a:rPr>
              <a:t>- 2022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2060848"/>
            <a:ext cx="7772400" cy="2698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dirty="0" smtClean="0"/>
              <a:t>РЕАЛІЗАЦІЯ ПРОЄКТУ ЗІ СТВОРЕННЯ ПЕРСОНАЛЬНОГО ПОМІЧНИКА З ІНТЕРФЕЙСОМ КОМАНДНОГО РЯДКА</a:t>
            </a:r>
            <a:endParaRPr lang="ru-RU" dirty="0"/>
          </a:p>
        </p:txBody>
      </p:sp>
      <p:pic>
        <p:nvPicPr>
          <p:cNvPr id="1026" name="Picture 2" descr="Schoo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60" y="6126832"/>
            <a:ext cx="18002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8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Завершення роботи з програмою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52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Збереження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39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Які складнощі були/вирішення проблем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2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 по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1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 по роботі команди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9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Склад команди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00200"/>
            <a:ext cx="2098576" cy="2332856"/>
          </a:xfrm>
        </p:spPr>
      </p:pic>
      <p:sp>
        <p:nvSpPr>
          <p:cNvPr id="5" name="TextBox 4"/>
          <p:cNvSpPr txBox="1"/>
          <p:nvPr/>
        </p:nvSpPr>
        <p:spPr>
          <a:xfrm>
            <a:off x="467544" y="443711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Team-lead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err="1" smtClean="0"/>
              <a:t>Шквир</a:t>
            </a:r>
            <a:r>
              <a:rPr lang="uk-UA" dirty="0" smtClean="0"/>
              <a:t> Іван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2050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00200"/>
            <a:ext cx="2448272" cy="23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 (x86)\Microsoft Office\MEDIA\CAGCAT10\j0298653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1600200"/>
            <a:ext cx="1781175" cy="23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31840" y="456052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Scrum master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Тарас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54254" y="443711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Член команди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err="1" smtClean="0"/>
              <a:t>Мусфар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75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Технічне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uk-UA" dirty="0" smtClean="0"/>
              <a:t>Програма має:</a:t>
            </a:r>
            <a:endParaRPr lang="ru-RU" dirty="0" smtClean="0"/>
          </a:p>
          <a:p>
            <a:pPr fontAlgn="base"/>
            <a:endParaRPr lang="uk-UA" dirty="0" smtClean="0"/>
          </a:p>
          <a:p>
            <a:pPr fontAlgn="base"/>
            <a:r>
              <a:rPr lang="uk-UA" dirty="0" smtClean="0"/>
              <a:t>зберігати контакти з іменами, адресами, номерами телефонів, e-</a:t>
            </a:r>
            <a:r>
              <a:rPr lang="uk-UA" dirty="0" err="1" smtClean="0"/>
              <a:t>mail</a:t>
            </a:r>
            <a:r>
              <a:rPr lang="uk-UA" dirty="0" smtClean="0"/>
              <a:t> та днями народження до книги контактів;</a:t>
            </a:r>
          </a:p>
          <a:p>
            <a:pPr fontAlgn="base"/>
            <a:r>
              <a:rPr lang="uk-UA" dirty="0" smtClean="0"/>
              <a:t>виводити список контактів, у яких день народження через задану кількість днів;</a:t>
            </a:r>
          </a:p>
          <a:p>
            <a:pPr fontAlgn="base"/>
            <a:r>
              <a:rPr lang="uk-UA" dirty="0" smtClean="0"/>
              <a:t>перевіряти правильність даних під час створення або редагування запису;</a:t>
            </a:r>
          </a:p>
          <a:p>
            <a:pPr fontAlgn="base"/>
            <a:r>
              <a:rPr lang="uk-UA" dirty="0" smtClean="0"/>
              <a:t>здійснювати пошук контактів з книги контактів;</a:t>
            </a:r>
          </a:p>
          <a:p>
            <a:pPr fontAlgn="base"/>
            <a:r>
              <a:rPr lang="uk-UA" dirty="0" smtClean="0"/>
              <a:t>редагувати та видаляти записи з книги контактів;</a:t>
            </a:r>
          </a:p>
          <a:p>
            <a:pPr fontAlgn="base"/>
            <a:r>
              <a:rPr lang="uk-UA" dirty="0" smtClean="0"/>
              <a:t>зберігати нотатки з текстовою інформацією;</a:t>
            </a:r>
          </a:p>
          <a:p>
            <a:pPr fontAlgn="base"/>
            <a:r>
              <a:rPr lang="uk-UA" dirty="0" smtClean="0"/>
              <a:t>проводити пошук за нотатками;</a:t>
            </a:r>
          </a:p>
          <a:p>
            <a:pPr fontAlgn="base"/>
            <a:r>
              <a:rPr lang="uk-UA" dirty="0" smtClean="0"/>
              <a:t>редагувати та видаляти нотатки;</a:t>
            </a:r>
          </a:p>
          <a:p>
            <a:pPr fontAlgn="base"/>
            <a:r>
              <a:rPr lang="uk-UA" dirty="0" smtClean="0"/>
              <a:t>додавати в нотатки "теги", що описують тему та предмет запису;</a:t>
            </a:r>
          </a:p>
          <a:p>
            <a:pPr fontAlgn="base"/>
            <a:r>
              <a:rPr lang="uk-UA" dirty="0" smtClean="0"/>
              <a:t>здійснювати пошук та сортування нотаток за ключовими словами (тегами);</a:t>
            </a:r>
          </a:p>
          <a:p>
            <a:pPr fontAlgn="base"/>
            <a:r>
              <a:rPr lang="uk-UA" dirty="0" smtClean="0"/>
              <a:t>сортувати файли у зазначеній папці за категоріями.</a:t>
            </a:r>
          </a:p>
          <a:p>
            <a:pPr marL="0" indent="0">
              <a:buNone/>
            </a:pPr>
            <a:r>
              <a:rPr lang="uk-UA" b="0" dirty="0" smtClean="0">
                <a:effectLst/>
              </a:rPr>
              <a:t/>
            </a:r>
            <a:br>
              <a:rPr lang="uk-UA" b="0" dirty="0" smtClean="0">
                <a:effectLst/>
              </a:rPr>
            </a:br>
            <a:r>
              <a:rPr lang="uk-UA" b="0" dirty="0" smtClean="0">
                <a:effectLst/>
              </a:rPr>
              <a:t/>
            </a:r>
            <a:br>
              <a:rPr lang="uk-UA" b="0" dirty="0" smtClean="0">
                <a:effectLst/>
              </a:rPr>
            </a:br>
            <a:r>
              <a:rPr lang="uk-UA" b="1" dirty="0" smtClean="0"/>
              <a:t>Додаткове ускладнене завдання 12: </a:t>
            </a:r>
            <a:r>
              <a:rPr lang="uk-UA" dirty="0" smtClean="0"/>
              <a:t>Бот повинен аналізувати введений текст і запропонувати команду для виконання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50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Встановлення пакету в системі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188391"/>
              </p:ext>
            </p:extLst>
          </p:nvPr>
        </p:nvGraphicFramePr>
        <p:xfrm>
          <a:off x="827584" y="1628800"/>
          <a:ext cx="7560840" cy="305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41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Виклик пакета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67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Основний функціонал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8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Додатковий функціонал (</a:t>
            </a:r>
            <a:r>
              <a:rPr lang="uk-UA" dirty="0" err="1" smtClean="0"/>
              <a:t>фічі</a:t>
            </a:r>
            <a:r>
              <a:rPr lang="uk-UA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0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Реакція на помилки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66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168</Words>
  <Application>Microsoft Office PowerPoint</Application>
  <PresentationFormat>Экран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Команда «Перчики»</vt:lpstr>
      <vt:lpstr>Склад команди</vt:lpstr>
      <vt:lpstr>Технічне завдання проекту</vt:lpstr>
      <vt:lpstr>Структура програми</vt:lpstr>
      <vt:lpstr>Встановлення пакету в системі</vt:lpstr>
      <vt:lpstr>Виклик пакета</vt:lpstr>
      <vt:lpstr>Основний функціонал</vt:lpstr>
      <vt:lpstr>Додатковий функціонал (фічі)</vt:lpstr>
      <vt:lpstr>Реакція на помилки</vt:lpstr>
      <vt:lpstr>Завершення роботи з програмою</vt:lpstr>
      <vt:lpstr>Збереження даних</vt:lpstr>
      <vt:lpstr>Які складнощі були/вирішення проблем</vt:lpstr>
      <vt:lpstr>Висновки по проекту</vt:lpstr>
      <vt:lpstr>Висновки по роботі команди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2022-09-11T05:01:14Z</dcterms:created>
  <dcterms:modified xsi:type="dcterms:W3CDTF">2022-09-11T06:04:54Z</dcterms:modified>
</cp:coreProperties>
</file>