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>
      <p:cViewPr>
        <p:scale>
          <a:sx n="66" d="100"/>
          <a:sy n="66" d="100"/>
        </p:scale>
        <p:origin x="331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4414" y="163753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которая обеспечивала бы кадровый учёт сотрудников.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336350"/>
            <a:ext cx="10595666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Автоматизация кадрового учёта сотрудников: разработка структуры информационной базы для автоматизации мониторинга и кадрового учёта сотрудников организации.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Управление кадрового учёта сотрудников: реализация функционала по управлению данными о сотрудниках, включая приём на работу и увольнение.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системы аутентификации и авторизации пользователей, обеспечение защиты данных от несанкционированного доступа, создания резервной копии и восстановления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699</TotalTime>
  <Words>393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75</cp:revision>
  <dcterms:created xsi:type="dcterms:W3CDTF">2023-06-05T04:09:11Z</dcterms:created>
  <dcterms:modified xsi:type="dcterms:W3CDTF">2023-12-20T17:00:35Z</dcterms:modified>
</cp:coreProperties>
</file>