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84" r:id="rId7"/>
    <p:sldId id="285" r:id="rId8"/>
    <p:sldId id="287" r:id="rId9"/>
    <p:sldId id="289" r:id="rId10"/>
    <p:sldId id="290" r:id="rId11"/>
    <p:sldId id="291" r:id="rId12"/>
    <p:sldId id="292" r:id="rId13"/>
    <p:sldId id="268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DB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964697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750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549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833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685728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45333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83367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0739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3533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019596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5615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7F0FA2-7EBE-44DE-8B42-0A69B6F070A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B130F59-7833-413C-9170-BAA57A4ED1A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277578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157467" y="303534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отчёты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979269" y="868081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«</a:t>
            </a:r>
            <a:r>
              <a:rPr lang="ru-RU" dirty="0" err="1"/>
              <a:t>ОтчётОНовыхСотрудниках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26B368-C735-48E5-8C22-44F7774E9B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74157" y="1318436"/>
            <a:ext cx="9352344" cy="463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858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CE13C-19C2-45B7-8EDB-3A4D7CB2F0CB}"/>
              </a:ext>
            </a:extLst>
          </p:cNvPr>
          <p:cNvSpPr txBox="1"/>
          <p:nvPr/>
        </p:nvSpPr>
        <p:spPr>
          <a:xfrm>
            <a:off x="1979269" y="763908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Отчет </a:t>
            </a:r>
            <a:r>
              <a:rPr lang="ru-RU" dirty="0" err="1"/>
              <a:t>Отчет</a:t>
            </a:r>
            <a:r>
              <a:rPr lang="ru-RU" dirty="0"/>
              <a:t> «</a:t>
            </a:r>
            <a:r>
              <a:rPr lang="ru-RU" dirty="0" err="1"/>
              <a:t>ОтчетОбУвольнениях</a:t>
            </a:r>
            <a:r>
              <a:rPr lang="ru-RU" dirty="0"/>
              <a:t>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16DB76-D572-4D8D-AAEC-6288E753FE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31088" y="1322406"/>
            <a:ext cx="10359342" cy="42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22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978D69-D508-4CCD-AFAF-0BCC237BAA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705" y="1319371"/>
            <a:ext cx="7626584" cy="4219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6C0D10-913D-4144-9B96-762D16583506}"/>
              </a:ext>
            </a:extLst>
          </p:cNvPr>
          <p:cNvSpPr txBox="1"/>
          <p:nvPr/>
        </p:nvSpPr>
        <p:spPr>
          <a:xfrm>
            <a:off x="1458409" y="772751"/>
            <a:ext cx="8333773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Создано окно авторизации работников в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202127945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2669898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84717" y="1136920"/>
            <a:ext cx="1023962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результате практической подготовки в виде производственной практики был проведен анализ предметной области, спроектирована и разработана информационная система «Кадровый учёт сотрудников», где серверная и клиентская часть были реализованы в 1С: Предприятие 8.3.</a:t>
            </a: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Это позволяет сделать вывод, что поставленные цели и задачи выполнены в полном объеме.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В дальнейшем данная информационная система может быть модернизирована.</a:t>
            </a:r>
          </a:p>
          <a:p>
            <a:pPr indent="450000" algn="just">
              <a:lnSpc>
                <a:spcPct val="150000"/>
              </a:lnSpc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Проект находится по ссылке</a:t>
            </a:r>
            <a:r>
              <a:rPr lang="en-US" dirty="0">
                <a:latin typeface="Arial" pitchFamily="34" charset="0"/>
                <a:cs typeface="Arial" pitchFamily="34" charset="0"/>
              </a:rPr>
              <a:t>: https://github.com/IvanShvidko/Zadaniya/tree/PracticaPP11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44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D0DC80-42FC-4DCE-A018-EFA515ACE129}"/>
              </a:ext>
            </a:extLst>
          </p:cNvPr>
          <p:cNvSpPr txBox="1"/>
          <p:nvPr/>
        </p:nvSpPr>
        <p:spPr>
          <a:xfrm>
            <a:off x="3816914" y="247311"/>
            <a:ext cx="46942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МИНИСТЕРСТВО ОБРАЗОВАНИЯ ИРКУТСКОЙ ОБЛАСТИ Государственное бюджетное профессиональное образовательное учреждение Иркутской области «Ангарский промышленно – экономический техникум»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BCA83-7B37-4755-BC10-364C30559C1A}"/>
              </a:ext>
            </a:extLst>
          </p:cNvPr>
          <p:cNvSpPr txBox="1"/>
          <p:nvPr/>
        </p:nvSpPr>
        <p:spPr>
          <a:xfrm>
            <a:off x="2190749" y="1613356"/>
            <a:ext cx="78104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ОТЧЁТ </a:t>
            </a:r>
          </a:p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практической подготовке в виде производственной практике профессионального модуля (ПМ.11) Разработка, администрирование и защита баз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BA202-1243-40FF-B304-CDFCB77D4EE7}"/>
              </a:ext>
            </a:extLst>
          </p:cNvPr>
          <p:cNvSpPr txBox="1"/>
          <p:nvPr/>
        </p:nvSpPr>
        <p:spPr>
          <a:xfrm>
            <a:off x="2190749" y="3071389"/>
            <a:ext cx="8277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по специальности  09.02.07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 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Информационные системы и программирование </a:t>
            </a:r>
          </a:p>
          <a:p>
            <a:r>
              <a:rPr lang="ru-RU" sz="1600" dirty="0">
                <a:latin typeface="Arial" pitchFamily="34" charset="0"/>
                <a:cs typeface="Arial" pitchFamily="34" charset="0"/>
              </a:rPr>
              <a:t>обучающегося   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3</a:t>
            </a:r>
            <a:r>
              <a:rPr lang="ru-RU" sz="1600" dirty="0">
                <a:latin typeface="Arial" pitchFamily="34" charset="0"/>
                <a:cs typeface="Arial" pitchFamily="34" charset="0"/>
              </a:rPr>
              <a:t> курса     группы    ИСПП-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5</a:t>
            </a:r>
            <a:endParaRPr lang="ru-RU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CF90-653F-4570-BF0C-3E95592B3681}"/>
              </a:ext>
            </a:extLst>
          </p:cNvPr>
          <p:cNvSpPr txBox="1"/>
          <p:nvPr/>
        </p:nvSpPr>
        <p:spPr>
          <a:xfrm>
            <a:off x="5551714" y="6074229"/>
            <a:ext cx="122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Ангарск 2023 г.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AAA9755-85F4-4DE7-AFB8-E3C29C5B849F}"/>
              </a:ext>
            </a:extLst>
          </p:cNvPr>
          <p:cNvCxnSpPr/>
          <p:nvPr/>
        </p:nvCxnSpPr>
        <p:spPr>
          <a:xfrm>
            <a:off x="2890021" y="4299025"/>
            <a:ext cx="64119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BD0C4F-AB8D-4241-96FC-DD23A68FC3AC}"/>
              </a:ext>
            </a:extLst>
          </p:cNvPr>
          <p:cNvSpPr txBox="1"/>
          <p:nvPr/>
        </p:nvSpPr>
        <p:spPr>
          <a:xfrm>
            <a:off x="2945980" y="3864447"/>
            <a:ext cx="643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Швидко Ивана Анатольевича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D9238EF-09D0-439B-8E1B-4D234826E578}"/>
              </a:ext>
            </a:extLst>
          </p:cNvPr>
          <p:cNvCxnSpPr>
            <a:cxnSpLocks/>
          </p:cNvCxnSpPr>
          <p:nvPr/>
        </p:nvCxnSpPr>
        <p:spPr>
          <a:xfrm>
            <a:off x="4872942" y="4989905"/>
            <a:ext cx="43477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C1C8AA-3746-45AE-8234-A70BD92A109D}"/>
              </a:ext>
            </a:extLst>
          </p:cNvPr>
          <p:cNvSpPr txBox="1"/>
          <p:nvPr/>
        </p:nvSpPr>
        <p:spPr>
          <a:xfrm>
            <a:off x="2457450" y="4705349"/>
            <a:ext cx="2472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itchFamily="34" charset="0"/>
                <a:cs typeface="Arial" pitchFamily="34" charset="0"/>
              </a:rPr>
              <a:t>Руководитель практики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974FD-3E1F-4BA0-9041-6CAE15A4B62C}"/>
              </a:ext>
            </a:extLst>
          </p:cNvPr>
          <p:cNvSpPr txBox="1"/>
          <p:nvPr/>
        </p:nvSpPr>
        <p:spPr>
          <a:xfrm>
            <a:off x="5190150" y="4633438"/>
            <a:ext cx="3736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Купрюшина Ирина Геннадьевна</a:t>
            </a:r>
          </a:p>
        </p:txBody>
      </p:sp>
    </p:spTree>
    <p:extLst>
      <p:ext uri="{BB962C8B-B14F-4D97-AF65-F5344CB8AC3E}">
        <p14:creationId xmlns:p14="http://schemas.microsoft.com/office/powerpoint/2010/main" val="5621315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68644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Цели и задачи учебной практики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E34664-D202-4BDA-9149-21CF60B1EA64}"/>
              </a:ext>
            </a:extLst>
          </p:cNvPr>
          <p:cNvSpPr/>
          <p:nvPr/>
        </p:nvSpPr>
        <p:spPr>
          <a:xfrm>
            <a:off x="1226276" y="1290091"/>
            <a:ext cx="10595666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Целью является разработка и проектирование информационной системы, которая обеспечивала бы кадровый учёт сотрудников.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4D2B92C-52FE-4144-BD63-2A7535ACD6AE}"/>
              </a:ext>
            </a:extLst>
          </p:cNvPr>
          <p:cNvSpPr/>
          <p:nvPr/>
        </p:nvSpPr>
        <p:spPr>
          <a:xfrm>
            <a:off x="1226276" y="2336350"/>
            <a:ext cx="10595666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Основные задачи производственной практики: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Автоматизация кадрового учёта сотрудников: разработка структуры информационной базы для автоматизации мониторинга и кадрового учёта сотрудников организации.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Управление кадрового учёта сотрудников: реализация функционала по управлению данными о сотрудниках, включая приём на работу и увольнение.</a:t>
            </a:r>
          </a:p>
          <a:p>
            <a:pPr lvl="0" indent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Arial" pitchFamily="34" charset="0"/>
                <a:cs typeface="Arial" pitchFamily="34" charset="0"/>
              </a:rPr>
              <a:t>Обеспечение безопасности данных: разработка системы аутентификации и авторизации пользователей, обеспечение защиты данных от несанкционированного доступа, создания резервной копии и восстановления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2181795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961761" y="531092"/>
            <a:ext cx="5688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Программное обеспечение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71CC3-70D8-43BC-977C-BB68D18FBA98}"/>
              </a:ext>
            </a:extLst>
          </p:cNvPr>
          <p:cNvSpPr txBox="1"/>
          <p:nvPr/>
        </p:nvSpPr>
        <p:spPr>
          <a:xfrm>
            <a:off x="2415223" y="4717454"/>
            <a:ext cx="2781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Visio</a:t>
            </a:r>
            <a:endParaRPr lang="ru-R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Download Microsoft Visio Logo in SVG Vector or PNG File Format - Logo.wine">
            <a:extLst>
              <a:ext uri="{FF2B5EF4-FFF2-40B4-BE49-F238E27FC236}">
                <a16:creationId xmlns:a16="http://schemas.microsoft.com/office/drawing/2014/main" id="{1D6BC3D7-876C-468F-B14D-6B0A170F2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87" y="1821396"/>
            <a:ext cx="4822813" cy="3215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C:Предприятие 8.3. Версия для обучения программированию - ГК  «АгроСервис-ИТ»">
            <a:extLst>
              <a:ext uri="{FF2B5EF4-FFF2-40B4-BE49-F238E27FC236}">
                <a16:creationId xmlns:a16="http://schemas.microsoft.com/office/drawing/2014/main" id="{8000AC6F-BF9B-4469-8A67-74D06197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78" y="2012823"/>
            <a:ext cx="3525002" cy="27532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630691-C8A6-4E82-8F2F-3C709CF0D966}"/>
              </a:ext>
            </a:extLst>
          </p:cNvPr>
          <p:cNvSpPr/>
          <p:nvPr/>
        </p:nvSpPr>
        <p:spPr>
          <a:xfrm>
            <a:off x="6995479" y="4768750"/>
            <a:ext cx="3256442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1С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 8.3</a:t>
            </a:r>
          </a:p>
        </p:txBody>
      </p:sp>
    </p:spTree>
    <p:extLst>
      <p:ext uri="{BB962C8B-B14F-4D97-AF65-F5344CB8AC3E}">
        <p14:creationId xmlns:p14="http://schemas.microsoft.com/office/powerpoint/2010/main" val="34371527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13146" y="394526"/>
            <a:ext cx="794615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EFF3C-FADE-4AC3-9A65-454060A960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577" y="1296365"/>
            <a:ext cx="8530541" cy="5347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84506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1555B2D-914D-45E3-A7B3-7188563A4C1C}"/>
              </a:ext>
            </a:extLst>
          </p:cNvPr>
          <p:cNvSpPr/>
          <p:nvPr/>
        </p:nvSpPr>
        <p:spPr>
          <a:xfrm>
            <a:off x="1284717" y="397166"/>
            <a:ext cx="8130687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информационной системы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437BDF-B421-4CF9-AB21-7C810C630FDD}"/>
              </a:ext>
            </a:extLst>
          </p:cNvPr>
          <p:cNvSpPr txBox="1"/>
          <p:nvPr/>
        </p:nvSpPr>
        <p:spPr>
          <a:xfrm>
            <a:off x="1088019" y="1136920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справочники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438160-D914-42E3-963E-C0C3CD6D1177}"/>
              </a:ext>
            </a:extLst>
          </p:cNvPr>
          <p:cNvPicPr/>
          <p:nvPr/>
        </p:nvPicPr>
        <p:blipFill rotWithShape="1">
          <a:blip r:embed="rId2"/>
          <a:srcRect b="51168"/>
          <a:stretch/>
        </p:blipFill>
        <p:spPr>
          <a:xfrm>
            <a:off x="1284717" y="2239030"/>
            <a:ext cx="10330804" cy="3374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B19E4-EC90-4775-A031-549EC198BF66}"/>
              </a:ext>
            </a:extLst>
          </p:cNvPr>
          <p:cNvSpPr txBox="1"/>
          <p:nvPr/>
        </p:nvSpPr>
        <p:spPr>
          <a:xfrm>
            <a:off x="1435260" y="1828794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«Сотрудники»</a:t>
            </a:r>
          </a:p>
        </p:txBody>
      </p:sp>
    </p:spTree>
    <p:extLst>
      <p:ext uri="{BB962C8B-B14F-4D97-AF65-F5344CB8AC3E}">
        <p14:creationId xmlns:p14="http://schemas.microsoft.com/office/powerpoint/2010/main" val="37437298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81868-8A0A-4C75-A83D-414C153BDD76}"/>
              </a:ext>
            </a:extLst>
          </p:cNvPr>
          <p:cNvSpPr txBox="1"/>
          <p:nvPr/>
        </p:nvSpPr>
        <p:spPr>
          <a:xfrm>
            <a:off x="2098384" y="27814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«Сотрудники»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B39C30-6854-4228-959C-0016B49882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6809" y="682199"/>
            <a:ext cx="8457728" cy="3206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5DCBB1-E225-4123-89DE-794BD34A9CF0}"/>
              </a:ext>
            </a:extLst>
          </p:cNvPr>
          <p:cNvSpPr txBox="1"/>
          <p:nvPr/>
        </p:nvSpPr>
        <p:spPr>
          <a:xfrm>
            <a:off x="2273933" y="4111292"/>
            <a:ext cx="4675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«Импорт» справочника «Сотрудники»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AC80CE-5C75-4403-8B1F-EDA24D93D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102" y="4564541"/>
            <a:ext cx="3636898" cy="2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78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4E401-0BEB-4DA0-860B-3B04FD2C9CD8}"/>
              </a:ext>
            </a:extLst>
          </p:cNvPr>
          <p:cNvSpPr txBox="1"/>
          <p:nvPr/>
        </p:nvSpPr>
        <p:spPr>
          <a:xfrm>
            <a:off x="1435260" y="20834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справочника «Предприятие»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CDDDD-C9EF-44D2-842F-EB695F27288F}"/>
              </a:ext>
            </a:extLst>
          </p:cNvPr>
          <p:cNvPicPr/>
          <p:nvPr/>
        </p:nvPicPr>
        <p:blipFill rotWithShape="1">
          <a:blip r:embed="rId2"/>
          <a:srcRect b="60133"/>
          <a:stretch/>
        </p:blipFill>
        <p:spPr>
          <a:xfrm>
            <a:off x="1018572" y="700838"/>
            <a:ext cx="10718157" cy="26442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22A04B2-D534-4D6A-BB2F-5AEB380739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9505" y="4236254"/>
            <a:ext cx="5654040" cy="202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65455-7081-4A6D-9335-480C13DADF26}"/>
              </a:ext>
            </a:extLst>
          </p:cNvPr>
          <p:cNvSpPr txBox="1"/>
          <p:nvPr/>
        </p:nvSpPr>
        <p:spPr>
          <a:xfrm>
            <a:off x="1869505" y="3866922"/>
            <a:ext cx="486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элемента справочника «Предприятие»</a:t>
            </a:r>
          </a:p>
        </p:txBody>
      </p:sp>
    </p:spTree>
    <p:extLst>
      <p:ext uri="{BB962C8B-B14F-4D97-AF65-F5344CB8AC3E}">
        <p14:creationId xmlns:p14="http://schemas.microsoft.com/office/powerpoint/2010/main" val="29492338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C432B9-3AFC-4E8B-9E50-BE49F5EDA2E9}"/>
              </a:ext>
            </a:extLst>
          </p:cNvPr>
          <p:cNvSpPr txBox="1"/>
          <p:nvPr/>
        </p:nvSpPr>
        <p:spPr>
          <a:xfrm>
            <a:off x="1088019" y="106765"/>
            <a:ext cx="3703899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dirty="0">
                <a:latin typeface="Arial" pitchFamily="34" charset="0"/>
                <a:cs typeface="Arial" pitchFamily="34" charset="0"/>
              </a:rPr>
              <a:t>Созданы документы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590289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00FFE-4F29-4699-8EBC-4A8BB48E36DE}"/>
              </a:ext>
            </a:extLst>
          </p:cNvPr>
          <p:cNvPicPr/>
          <p:nvPr/>
        </p:nvPicPr>
        <p:blipFill rotWithShape="1">
          <a:blip r:embed="rId2"/>
          <a:srcRect b="64206"/>
          <a:stretch/>
        </p:blipFill>
        <p:spPr>
          <a:xfrm>
            <a:off x="856525" y="1059638"/>
            <a:ext cx="10995949" cy="25748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B61A6-D925-48EB-9D1E-185E31E57D0D}"/>
              </a:ext>
            </a:extLst>
          </p:cNvPr>
          <p:cNvPicPr/>
          <p:nvPr/>
        </p:nvPicPr>
        <p:blipFill rotWithShape="1">
          <a:blip r:embed="rId3"/>
          <a:srcRect r="46533" b="55800"/>
          <a:stretch/>
        </p:blipFill>
        <p:spPr>
          <a:xfrm>
            <a:off x="1817225" y="4207248"/>
            <a:ext cx="5382228" cy="2384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1817224" y="3734456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0537259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318F6-F561-43C4-BBF4-63FFE4B63D41}"/>
              </a:ext>
            </a:extLst>
          </p:cNvPr>
          <p:cNvSpPr txBox="1"/>
          <p:nvPr/>
        </p:nvSpPr>
        <p:spPr>
          <a:xfrm>
            <a:off x="1435260" y="185172"/>
            <a:ext cx="5764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списка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1E965-2A0A-4C6A-8834-42734F987F6F}"/>
              </a:ext>
            </a:extLst>
          </p:cNvPr>
          <p:cNvSpPr txBox="1"/>
          <p:nvPr/>
        </p:nvSpPr>
        <p:spPr>
          <a:xfrm>
            <a:off x="2006522" y="2904105"/>
            <a:ext cx="635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Форма документа «</a:t>
            </a:r>
            <a:r>
              <a:rPr lang="ru-RU" dirty="0" err="1"/>
              <a:t>ПриемНаРаботу</a:t>
            </a:r>
            <a:r>
              <a:rPr lang="ru-RU" dirty="0"/>
              <a:t>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4B5FF1-C19A-4684-9F24-027309435398}"/>
              </a:ext>
            </a:extLst>
          </p:cNvPr>
          <p:cNvPicPr/>
          <p:nvPr/>
        </p:nvPicPr>
        <p:blipFill rotWithShape="1">
          <a:blip r:embed="rId2"/>
          <a:srcRect b="61516"/>
          <a:stretch/>
        </p:blipFill>
        <p:spPr>
          <a:xfrm>
            <a:off x="949125" y="581493"/>
            <a:ext cx="10752880" cy="2192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4180E30-79F0-42D8-8BD9-D085B34B8E72}"/>
              </a:ext>
            </a:extLst>
          </p:cNvPr>
          <p:cNvPicPr/>
          <p:nvPr/>
        </p:nvPicPr>
        <p:blipFill rotWithShape="1">
          <a:blip r:embed="rId3"/>
          <a:srcRect r="48045" b="47394"/>
          <a:stretch/>
        </p:blipFill>
        <p:spPr>
          <a:xfrm>
            <a:off x="2438153" y="3273438"/>
            <a:ext cx="5664125" cy="339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60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Уголки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Уголки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701</TotalTime>
  <Words>393</Words>
  <Application>Microsoft Office PowerPoint</Application>
  <PresentationFormat>Широкоэкранный</PresentationFormat>
  <Paragraphs>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Franklin Gothic Book</vt:lpstr>
      <vt:lpstr>Уголки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</dc:creator>
  <cp:lastModifiedBy>Иван</cp:lastModifiedBy>
  <cp:revision>76</cp:revision>
  <dcterms:created xsi:type="dcterms:W3CDTF">2023-06-05T04:09:11Z</dcterms:created>
  <dcterms:modified xsi:type="dcterms:W3CDTF">2023-12-20T17:03:25Z</dcterms:modified>
</cp:coreProperties>
</file>