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6" r:id="rId6"/>
    <p:sldId id="284" r:id="rId7"/>
    <p:sldId id="285" r:id="rId8"/>
    <p:sldId id="287" r:id="rId9"/>
    <p:sldId id="289" r:id="rId10"/>
    <p:sldId id="290" r:id="rId11"/>
    <p:sldId id="291" r:id="rId12"/>
    <p:sldId id="292" r:id="rId13"/>
    <p:sldId id="268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B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67" y="9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964697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75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497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83387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68572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4533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3367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073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3533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19596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956158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9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nShvidko/Zadaniya/tree/PracticaPP11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практике профессионального модуля (ПМ.11) Разработка, администрирование и защита баз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Купрюшина Ирина Геннадьевна</a:t>
            </a:r>
          </a:p>
        </p:txBody>
      </p:sp>
    </p:spTree>
    <p:extLst>
      <p:ext uri="{BB962C8B-B14F-4D97-AF65-F5344CB8AC3E}">
        <p14:creationId xmlns:p14="http://schemas.microsoft.com/office/powerpoint/2010/main" val="27757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32B9-3AFC-4E8B-9E50-BE49F5EDA2E9}"/>
              </a:ext>
            </a:extLst>
          </p:cNvPr>
          <p:cNvSpPr txBox="1"/>
          <p:nvPr/>
        </p:nvSpPr>
        <p:spPr>
          <a:xfrm>
            <a:off x="1157467" y="303534"/>
            <a:ext cx="370389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Созданы отчёты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318F6-F561-43C4-BBF4-63FFE4B63D41}"/>
              </a:ext>
            </a:extLst>
          </p:cNvPr>
          <p:cNvSpPr txBox="1"/>
          <p:nvPr/>
        </p:nvSpPr>
        <p:spPr>
          <a:xfrm>
            <a:off x="1979269" y="868081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Отчет «</a:t>
            </a:r>
            <a:r>
              <a:rPr lang="ru-RU" dirty="0" err="1"/>
              <a:t>ОтчётОНовыхСотрудниках</a:t>
            </a:r>
            <a:r>
              <a:rPr lang="ru-RU" dirty="0"/>
              <a:t>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6B368-C735-48E5-8C22-44F7774E9B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4157" y="1318436"/>
            <a:ext cx="9352344" cy="46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858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CE13C-19C2-45B7-8EDB-3A4D7CB2F0CB}"/>
              </a:ext>
            </a:extLst>
          </p:cNvPr>
          <p:cNvSpPr txBox="1"/>
          <p:nvPr/>
        </p:nvSpPr>
        <p:spPr>
          <a:xfrm>
            <a:off x="1979269" y="763908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Отчет </a:t>
            </a:r>
            <a:r>
              <a:rPr lang="ru-RU" dirty="0" err="1"/>
              <a:t>Отчет</a:t>
            </a:r>
            <a:r>
              <a:rPr lang="ru-RU" dirty="0"/>
              <a:t> «</a:t>
            </a:r>
            <a:r>
              <a:rPr lang="ru-RU" dirty="0" err="1"/>
              <a:t>ОтчетОбУвольнениях</a:t>
            </a:r>
            <a:r>
              <a:rPr lang="ru-RU" dirty="0"/>
              <a:t>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16DB76-D572-4D8D-AAEC-6288E753FE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1088" y="1322406"/>
            <a:ext cx="10359342" cy="42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22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978D69-D508-4CCD-AFAF-0BCC237BAA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5705" y="1319371"/>
            <a:ext cx="7626584" cy="4219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6C0D10-913D-4144-9B96-762D16583506}"/>
              </a:ext>
            </a:extLst>
          </p:cNvPr>
          <p:cNvSpPr txBox="1"/>
          <p:nvPr/>
        </p:nvSpPr>
        <p:spPr>
          <a:xfrm>
            <a:off x="1458409" y="772751"/>
            <a:ext cx="8333773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Создано окно авторизации работников в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20212794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266989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4717" y="1136920"/>
            <a:ext cx="10239626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результате практической подготовки в виде производственной практики был проведен анализ предметной области, спроектирована и разработана информационная система «Кадровый учёт сотрудников», где серверная и клиентская часть были реализованы в 1С: Предприятие 8.3.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Это позволяет сделать вывод, что поставленные цели и задачи выполнены в полном объеме.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дальнейшем данная информационная система может быть модернизирована.</a:t>
            </a:r>
          </a:p>
          <a:p>
            <a:pPr indent="450000" algn="just"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Проект находится по ссылке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https://github.com/IvanShvidko/Zadaniya/tree/PracticaPP11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443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практике профессионального модуля (ПМ.11) Разработка, администрирование и защита баз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Купрюшина Ирина Геннадьевна</a:t>
            </a:r>
          </a:p>
        </p:txBody>
      </p:sp>
    </p:spTree>
    <p:extLst>
      <p:ext uri="{BB962C8B-B14F-4D97-AF65-F5344CB8AC3E}">
        <p14:creationId xmlns:p14="http://schemas.microsoft.com/office/powerpoint/2010/main" val="5621315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3104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E34664-D202-4BDA-9149-21CF60B1EA64}"/>
              </a:ext>
            </a:extLst>
          </p:cNvPr>
          <p:cNvSpPr/>
          <p:nvPr/>
        </p:nvSpPr>
        <p:spPr>
          <a:xfrm>
            <a:off x="1226276" y="1290091"/>
            <a:ext cx="10595666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Целью является разработка и проектирование информационной системы, которая обеспечивала бы кадровый учёт сотрудников.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D2B92C-52FE-4144-BD63-2A7535ACD6AE}"/>
              </a:ext>
            </a:extLst>
          </p:cNvPr>
          <p:cNvSpPr/>
          <p:nvPr/>
        </p:nvSpPr>
        <p:spPr>
          <a:xfrm>
            <a:off x="1226276" y="2336350"/>
            <a:ext cx="10595666" cy="336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Основные задачи производственной практики: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Автоматизация кадрового учёта сотрудников: разработка структуры информационной базы для автоматизации мониторинга и кадрового учёта сотрудников организации.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Управление кадрового учёта сотрудников: реализация функционала по управлению данными о сотрудниках, включая приём на работу и увольнение.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Обеспечение безопасности данных: разработка системы аутентификации и авторизации пользователей, обеспечение защиты данных от несанкционированного доступа, создания резервной копии и восстановления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2181795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71CC3-70D8-43BC-977C-BB68D18FBA98}"/>
              </a:ext>
            </a:extLst>
          </p:cNvPr>
          <p:cNvSpPr txBox="1"/>
          <p:nvPr/>
        </p:nvSpPr>
        <p:spPr>
          <a:xfrm>
            <a:off x="2415223" y="4717454"/>
            <a:ext cx="2781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Visio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Download Microsoft Visio Logo in SVG Vector or PNG File Format - Logo.wine">
            <a:extLst>
              <a:ext uri="{FF2B5EF4-FFF2-40B4-BE49-F238E27FC236}">
                <a16:creationId xmlns:a16="http://schemas.microsoft.com/office/drawing/2014/main" id="{1D6BC3D7-876C-468F-B14D-6B0A170F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87" y="1821396"/>
            <a:ext cx="4822813" cy="3215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1C:Предприятие 8.3. Версия для обучения программированию - ГК  «АгроСервис-ИТ»">
            <a:extLst>
              <a:ext uri="{FF2B5EF4-FFF2-40B4-BE49-F238E27FC236}">
                <a16:creationId xmlns:a16="http://schemas.microsoft.com/office/drawing/2014/main" id="{8000AC6F-BF9B-4469-8A67-74D06197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78" y="2012823"/>
            <a:ext cx="3525002" cy="2753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A630691-C8A6-4E82-8F2F-3C709CF0D966}"/>
              </a:ext>
            </a:extLst>
          </p:cNvPr>
          <p:cNvSpPr/>
          <p:nvPr/>
        </p:nvSpPr>
        <p:spPr>
          <a:xfrm>
            <a:off x="6995479" y="4768750"/>
            <a:ext cx="325644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1С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Предприятие 8.3</a:t>
            </a:r>
          </a:p>
        </p:txBody>
      </p:sp>
    </p:spTree>
    <p:extLst>
      <p:ext uri="{BB962C8B-B14F-4D97-AF65-F5344CB8AC3E}">
        <p14:creationId xmlns:p14="http://schemas.microsoft.com/office/powerpoint/2010/main" val="34371527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13146" y="394526"/>
            <a:ext cx="7946150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7EFF3C-FADE-4AC3-9A65-454060A960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77" y="1296365"/>
            <a:ext cx="8530541" cy="5347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84506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8130687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информационной системы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37BDF-B421-4CF9-AB21-7C810C630FDD}"/>
              </a:ext>
            </a:extLst>
          </p:cNvPr>
          <p:cNvSpPr txBox="1"/>
          <p:nvPr/>
        </p:nvSpPr>
        <p:spPr>
          <a:xfrm>
            <a:off x="1088019" y="1136920"/>
            <a:ext cx="370389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Созданы справочники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438160-D914-42E3-963E-C0C3CD6D1177}"/>
              </a:ext>
            </a:extLst>
          </p:cNvPr>
          <p:cNvPicPr/>
          <p:nvPr/>
        </p:nvPicPr>
        <p:blipFill rotWithShape="1">
          <a:blip r:embed="rId2"/>
          <a:srcRect b="51168"/>
          <a:stretch/>
        </p:blipFill>
        <p:spPr>
          <a:xfrm>
            <a:off x="1284717" y="2239030"/>
            <a:ext cx="10330804" cy="3374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FB19E4-EC90-4775-A031-549EC198BF66}"/>
              </a:ext>
            </a:extLst>
          </p:cNvPr>
          <p:cNvSpPr txBox="1"/>
          <p:nvPr/>
        </p:nvSpPr>
        <p:spPr>
          <a:xfrm>
            <a:off x="1435260" y="1828794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справочника «Сотрудники»</a:t>
            </a:r>
          </a:p>
        </p:txBody>
      </p:sp>
    </p:spTree>
    <p:extLst>
      <p:ext uri="{BB962C8B-B14F-4D97-AF65-F5344CB8AC3E}">
        <p14:creationId xmlns:p14="http://schemas.microsoft.com/office/powerpoint/2010/main" val="37437298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D81868-8A0A-4C75-A83D-414C153BDD76}"/>
              </a:ext>
            </a:extLst>
          </p:cNvPr>
          <p:cNvSpPr txBox="1"/>
          <p:nvPr/>
        </p:nvSpPr>
        <p:spPr>
          <a:xfrm>
            <a:off x="2098384" y="278142"/>
            <a:ext cx="467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элемента справочника «Сотрудники»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B39C30-6854-4228-959C-0016B49882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6809" y="682199"/>
            <a:ext cx="8457728" cy="3206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DCBB1-E225-4123-89DE-794BD34A9CF0}"/>
              </a:ext>
            </a:extLst>
          </p:cNvPr>
          <p:cNvSpPr txBox="1"/>
          <p:nvPr/>
        </p:nvSpPr>
        <p:spPr>
          <a:xfrm>
            <a:off x="2273933" y="4111292"/>
            <a:ext cx="467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«Импорт» справочника «Сотрудники»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AC80CE-5C75-4403-8B1F-EDA24D93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102" y="4564541"/>
            <a:ext cx="3636898" cy="2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178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4E401-0BEB-4DA0-860B-3B04FD2C9CD8}"/>
              </a:ext>
            </a:extLst>
          </p:cNvPr>
          <p:cNvSpPr txBox="1"/>
          <p:nvPr/>
        </p:nvSpPr>
        <p:spPr>
          <a:xfrm>
            <a:off x="1435260" y="208342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справочника «Предприятие»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CDDDD-C9EF-44D2-842F-EB695F27288F}"/>
              </a:ext>
            </a:extLst>
          </p:cNvPr>
          <p:cNvPicPr/>
          <p:nvPr/>
        </p:nvPicPr>
        <p:blipFill rotWithShape="1">
          <a:blip r:embed="rId2"/>
          <a:srcRect b="60133"/>
          <a:stretch/>
        </p:blipFill>
        <p:spPr>
          <a:xfrm>
            <a:off x="1018572" y="700838"/>
            <a:ext cx="10718157" cy="26442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2A04B2-D534-4D6A-BB2F-5AEB380739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69505" y="4236254"/>
            <a:ext cx="5654040" cy="2025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65455-7081-4A6D-9335-480C13DADF26}"/>
              </a:ext>
            </a:extLst>
          </p:cNvPr>
          <p:cNvSpPr txBox="1"/>
          <p:nvPr/>
        </p:nvSpPr>
        <p:spPr>
          <a:xfrm>
            <a:off x="1869505" y="3866922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элемента справочника «Предприятие»</a:t>
            </a:r>
          </a:p>
        </p:txBody>
      </p:sp>
    </p:spTree>
    <p:extLst>
      <p:ext uri="{BB962C8B-B14F-4D97-AF65-F5344CB8AC3E}">
        <p14:creationId xmlns:p14="http://schemas.microsoft.com/office/powerpoint/2010/main" val="29492338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32B9-3AFC-4E8B-9E50-BE49F5EDA2E9}"/>
              </a:ext>
            </a:extLst>
          </p:cNvPr>
          <p:cNvSpPr txBox="1"/>
          <p:nvPr/>
        </p:nvSpPr>
        <p:spPr>
          <a:xfrm>
            <a:off x="1088019" y="106765"/>
            <a:ext cx="370389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Созданы документы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318F6-F561-43C4-BBF4-63FFE4B63D41}"/>
              </a:ext>
            </a:extLst>
          </p:cNvPr>
          <p:cNvSpPr txBox="1"/>
          <p:nvPr/>
        </p:nvSpPr>
        <p:spPr>
          <a:xfrm>
            <a:off x="1435260" y="590289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500FFE-4F29-4699-8EBC-4A8BB48E36DE}"/>
              </a:ext>
            </a:extLst>
          </p:cNvPr>
          <p:cNvPicPr/>
          <p:nvPr/>
        </p:nvPicPr>
        <p:blipFill rotWithShape="1">
          <a:blip r:embed="rId2"/>
          <a:srcRect b="64206"/>
          <a:stretch/>
        </p:blipFill>
        <p:spPr>
          <a:xfrm>
            <a:off x="856525" y="1059638"/>
            <a:ext cx="10995949" cy="25748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4B61A6-D925-48EB-9D1E-185E31E57D0D}"/>
              </a:ext>
            </a:extLst>
          </p:cNvPr>
          <p:cNvPicPr/>
          <p:nvPr/>
        </p:nvPicPr>
        <p:blipFill rotWithShape="1">
          <a:blip r:embed="rId3"/>
          <a:srcRect r="46533" b="55800"/>
          <a:stretch/>
        </p:blipFill>
        <p:spPr>
          <a:xfrm>
            <a:off x="1817225" y="4207248"/>
            <a:ext cx="5382228" cy="2384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91E965-2A0A-4C6A-8834-42734F987F6F}"/>
              </a:ext>
            </a:extLst>
          </p:cNvPr>
          <p:cNvSpPr txBox="1"/>
          <p:nvPr/>
        </p:nvSpPr>
        <p:spPr>
          <a:xfrm>
            <a:off x="1817224" y="3734456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0537259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318F6-F561-43C4-BBF4-63FFE4B63D41}"/>
              </a:ext>
            </a:extLst>
          </p:cNvPr>
          <p:cNvSpPr txBox="1"/>
          <p:nvPr/>
        </p:nvSpPr>
        <p:spPr>
          <a:xfrm>
            <a:off x="1435260" y="185172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1E965-2A0A-4C6A-8834-42734F987F6F}"/>
              </a:ext>
            </a:extLst>
          </p:cNvPr>
          <p:cNvSpPr txBox="1"/>
          <p:nvPr/>
        </p:nvSpPr>
        <p:spPr>
          <a:xfrm>
            <a:off x="2006522" y="2904105"/>
            <a:ext cx="635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4B5FF1-C19A-4684-9F24-027309435398}"/>
              </a:ext>
            </a:extLst>
          </p:cNvPr>
          <p:cNvPicPr/>
          <p:nvPr/>
        </p:nvPicPr>
        <p:blipFill rotWithShape="1">
          <a:blip r:embed="rId2"/>
          <a:srcRect b="61516"/>
          <a:stretch/>
        </p:blipFill>
        <p:spPr>
          <a:xfrm>
            <a:off x="949125" y="581493"/>
            <a:ext cx="10752880" cy="21928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180E30-79F0-42D8-8BD9-D085B34B8E72}"/>
              </a:ext>
            </a:extLst>
          </p:cNvPr>
          <p:cNvPicPr/>
          <p:nvPr/>
        </p:nvPicPr>
        <p:blipFill rotWithShape="1">
          <a:blip r:embed="rId3"/>
          <a:srcRect r="48045" b="47394"/>
          <a:stretch/>
        </p:blipFill>
        <p:spPr>
          <a:xfrm>
            <a:off x="2438153" y="3273438"/>
            <a:ext cx="5664125" cy="33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9603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Уголки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701</TotalTime>
  <Words>391</Words>
  <Application>Microsoft Office PowerPoint</Application>
  <PresentationFormat>Широкоэкранный</PresentationFormat>
  <Paragraphs>50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Franklin Gothic Book</vt:lpstr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</dc:creator>
  <cp:lastModifiedBy>Иван</cp:lastModifiedBy>
  <cp:revision>78</cp:revision>
  <dcterms:created xsi:type="dcterms:W3CDTF">2023-06-05T04:09:11Z</dcterms:created>
  <dcterms:modified xsi:type="dcterms:W3CDTF">2023-12-21T00:10:15Z</dcterms:modified>
</cp:coreProperties>
</file>