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85" r:id="rId8"/>
    <p:sldId id="287" r:id="rId9"/>
    <p:sldId id="289" r:id="rId10"/>
    <p:sldId id="290" r:id="rId11"/>
    <p:sldId id="291" r:id="rId12"/>
    <p:sldId id="292" r:id="rId13"/>
    <p:sldId id="26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9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Zadaniya/tree/PracticaPP1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157467" y="303534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отчёты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979269" y="868081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«</a:t>
            </a:r>
            <a:r>
              <a:rPr lang="ru-RU" dirty="0" err="1"/>
              <a:t>ОтчётОНовыхСотрудниках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6B368-C735-48E5-8C22-44F7774E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157" y="1318436"/>
            <a:ext cx="9352344" cy="46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5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CE13C-19C2-45B7-8EDB-3A4D7CB2F0CB}"/>
              </a:ext>
            </a:extLst>
          </p:cNvPr>
          <p:cNvSpPr txBox="1"/>
          <p:nvPr/>
        </p:nvSpPr>
        <p:spPr>
          <a:xfrm>
            <a:off x="1979269" y="76390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</a:t>
            </a:r>
            <a:r>
              <a:rPr lang="ru-RU" dirty="0" err="1"/>
              <a:t>Отчет</a:t>
            </a:r>
            <a:r>
              <a:rPr lang="ru-RU" dirty="0"/>
              <a:t> «</a:t>
            </a:r>
            <a:r>
              <a:rPr lang="ru-RU" dirty="0" err="1"/>
              <a:t>ОтчетОбУвольнениях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16DB76-D572-4D8D-AAEC-6288E753F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088" y="1322406"/>
            <a:ext cx="10359342" cy="4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978D69-D508-4CCD-AFAF-0BCC237BA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705" y="1319371"/>
            <a:ext cx="7626584" cy="42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0D10-913D-4144-9B96-762D16583506}"/>
              </a:ext>
            </a:extLst>
          </p:cNvPr>
          <p:cNvSpPr txBox="1"/>
          <p:nvPr/>
        </p:nvSpPr>
        <p:spPr>
          <a:xfrm>
            <a:off x="1458409" y="772751"/>
            <a:ext cx="833377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Создано окно авторизации работников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21279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«Кадровый учёт сотрудников», где серверная и клиентская часть были реализованы в 1С: Предприятие 8.3.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562131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3104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приобретение практических навыков работы в области создания, функционирования и использования систем управления базами данных.</a:t>
            </a:r>
          </a:p>
          <a:p>
            <a:pPr indent="450000" algn="just"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577623"/>
            <a:ext cx="10595666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Формирование у студента знаний, умений и навыков, профессиональных компетенций, профессионально значимых личностных качеств;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2415223" y="4717454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1821396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78" y="2012823"/>
            <a:ext cx="3525002" cy="275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6995479" y="4768750"/>
            <a:ext cx="325644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EFF3C-FADE-4AC3-9A65-454060A960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77" y="1296365"/>
            <a:ext cx="8530541" cy="53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1306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7BDF-B421-4CF9-AB21-7C810C630FDD}"/>
              </a:ext>
            </a:extLst>
          </p:cNvPr>
          <p:cNvSpPr txBox="1"/>
          <p:nvPr/>
        </p:nvSpPr>
        <p:spPr>
          <a:xfrm>
            <a:off x="1088019" y="1136920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справочники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438160-D914-42E3-963E-C0C3CD6D1177}"/>
              </a:ext>
            </a:extLst>
          </p:cNvPr>
          <p:cNvPicPr/>
          <p:nvPr/>
        </p:nvPicPr>
        <p:blipFill rotWithShape="1">
          <a:blip r:embed="rId2"/>
          <a:srcRect b="51168"/>
          <a:stretch/>
        </p:blipFill>
        <p:spPr>
          <a:xfrm>
            <a:off x="1284717" y="2239030"/>
            <a:ext cx="10330804" cy="337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19E4-EC90-4775-A031-549EC198BF66}"/>
              </a:ext>
            </a:extLst>
          </p:cNvPr>
          <p:cNvSpPr txBox="1"/>
          <p:nvPr/>
        </p:nvSpPr>
        <p:spPr>
          <a:xfrm>
            <a:off x="1435260" y="1828794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«Сотрудники»</a:t>
            </a:r>
          </a:p>
        </p:txBody>
      </p:sp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2098384" y="27814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39C30-6854-4228-959C-0016B4988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809" y="682199"/>
            <a:ext cx="8457728" cy="3206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DCBB1-E225-4123-89DE-794BD34A9CF0}"/>
              </a:ext>
            </a:extLst>
          </p:cNvPr>
          <p:cNvSpPr txBox="1"/>
          <p:nvPr/>
        </p:nvSpPr>
        <p:spPr>
          <a:xfrm>
            <a:off x="2273933" y="411129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«Импорт» справочника «Сотрудники»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80CE-5C75-4403-8B1F-EDA24D9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02" y="4564541"/>
            <a:ext cx="3636898" cy="2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E401-0BEB-4DA0-860B-3B04FD2C9CD8}"/>
              </a:ext>
            </a:extLst>
          </p:cNvPr>
          <p:cNvSpPr txBox="1"/>
          <p:nvPr/>
        </p:nvSpPr>
        <p:spPr>
          <a:xfrm>
            <a:off x="1435260" y="20834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«Предприятие»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CDDDD-C9EF-44D2-842F-EB695F27288F}"/>
              </a:ext>
            </a:extLst>
          </p:cNvPr>
          <p:cNvPicPr/>
          <p:nvPr/>
        </p:nvPicPr>
        <p:blipFill rotWithShape="1">
          <a:blip r:embed="rId2"/>
          <a:srcRect b="60133"/>
          <a:stretch/>
        </p:blipFill>
        <p:spPr>
          <a:xfrm>
            <a:off x="1018572" y="700838"/>
            <a:ext cx="10718157" cy="264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A04B2-D534-4D6A-BB2F-5AEB38073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505" y="4236254"/>
            <a:ext cx="5654040" cy="202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5455-7081-4A6D-9335-480C13DADF26}"/>
              </a:ext>
            </a:extLst>
          </p:cNvPr>
          <p:cNvSpPr txBox="1"/>
          <p:nvPr/>
        </p:nvSpPr>
        <p:spPr>
          <a:xfrm>
            <a:off x="1869505" y="386692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49233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088019" y="106765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документы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590289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00FFE-4F29-4699-8EBC-4A8BB48E36DE}"/>
              </a:ext>
            </a:extLst>
          </p:cNvPr>
          <p:cNvPicPr/>
          <p:nvPr/>
        </p:nvPicPr>
        <p:blipFill rotWithShape="1">
          <a:blip r:embed="rId2"/>
          <a:srcRect b="64206"/>
          <a:stretch/>
        </p:blipFill>
        <p:spPr>
          <a:xfrm>
            <a:off x="856525" y="1059638"/>
            <a:ext cx="10995949" cy="2574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B61A6-D925-48EB-9D1E-185E31E57D0D}"/>
              </a:ext>
            </a:extLst>
          </p:cNvPr>
          <p:cNvPicPr/>
          <p:nvPr/>
        </p:nvPicPr>
        <p:blipFill rotWithShape="1">
          <a:blip r:embed="rId3"/>
          <a:srcRect r="46533" b="55800"/>
          <a:stretch/>
        </p:blipFill>
        <p:spPr>
          <a:xfrm>
            <a:off x="1817225" y="4207248"/>
            <a:ext cx="5382228" cy="238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1817224" y="3734456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537259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185172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2006522" y="2904105"/>
            <a:ext cx="63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4B5FF1-C19A-4684-9F24-027309435398}"/>
              </a:ext>
            </a:extLst>
          </p:cNvPr>
          <p:cNvPicPr/>
          <p:nvPr/>
        </p:nvPicPr>
        <p:blipFill rotWithShape="1">
          <a:blip r:embed="rId2"/>
          <a:srcRect b="61516"/>
          <a:stretch/>
        </p:blipFill>
        <p:spPr>
          <a:xfrm>
            <a:off x="949125" y="581493"/>
            <a:ext cx="10752880" cy="2192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80E30-79F0-42D8-8BD9-D085B34B8E72}"/>
              </a:ext>
            </a:extLst>
          </p:cNvPr>
          <p:cNvPicPr/>
          <p:nvPr/>
        </p:nvPicPr>
        <p:blipFill rotWithShape="1">
          <a:blip r:embed="rId3"/>
          <a:srcRect r="48045" b="47394"/>
          <a:stretch/>
        </p:blipFill>
        <p:spPr>
          <a:xfrm>
            <a:off x="2438153" y="3273438"/>
            <a:ext cx="5664125" cy="3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703</TotalTime>
  <Words>374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79</cp:revision>
  <dcterms:created xsi:type="dcterms:W3CDTF">2023-06-05T04:09:11Z</dcterms:created>
  <dcterms:modified xsi:type="dcterms:W3CDTF">2023-12-21T00:14:12Z</dcterms:modified>
</cp:coreProperties>
</file>