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3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221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65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719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654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804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17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431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196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5068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5356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4400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6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C51B8-D305-4C9A-B20A-7A1F7463F39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3996" y="1927661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/>
              <a:t>«Оценка качества функционирования информационной системы. CALS-технологии»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891CE-645A-4548-88EE-41EE76345903}"/>
              </a:ext>
            </a:extLst>
          </p:cNvPr>
          <p:cNvSpPr txBox="1"/>
          <p:nvPr/>
        </p:nvSpPr>
        <p:spPr>
          <a:xfrm>
            <a:off x="3635972" y="430649"/>
            <a:ext cx="492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229B3-3255-4504-AF3E-43F954436D46}"/>
              </a:ext>
            </a:extLst>
          </p:cNvPr>
          <p:cNvSpPr txBox="1"/>
          <p:nvPr/>
        </p:nvSpPr>
        <p:spPr>
          <a:xfrm>
            <a:off x="2190749" y="4165543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C9491-F99B-4936-AE5C-07C9813D8218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2024 г.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4BDDF14-9800-42FA-ADB7-FC848E1746A9}"/>
              </a:ext>
            </a:extLst>
          </p:cNvPr>
          <p:cNvCxnSpPr/>
          <p:nvPr/>
        </p:nvCxnSpPr>
        <p:spPr>
          <a:xfrm>
            <a:off x="2890021" y="5210304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518DE1-FE68-4B63-93C9-4F09C4794684}"/>
              </a:ext>
            </a:extLst>
          </p:cNvPr>
          <p:cNvSpPr txBox="1"/>
          <p:nvPr/>
        </p:nvSpPr>
        <p:spPr>
          <a:xfrm>
            <a:off x="2945980" y="4775726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1F7A14-F6D2-466A-A2D6-73792E124B94}"/>
              </a:ext>
            </a:extLst>
          </p:cNvPr>
          <p:cNvCxnSpPr>
            <a:cxnSpLocks/>
          </p:cNvCxnSpPr>
          <p:nvPr/>
        </p:nvCxnSpPr>
        <p:spPr>
          <a:xfrm>
            <a:off x="4872942" y="5668434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EC76AF-CB59-4C0B-8A07-2D07880B1D9C}"/>
              </a:ext>
            </a:extLst>
          </p:cNvPr>
          <p:cNvSpPr txBox="1"/>
          <p:nvPr/>
        </p:nvSpPr>
        <p:spPr>
          <a:xfrm>
            <a:off x="2457450" y="5383878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FBDFE-80DC-42CE-98E0-FA6FB9020044}"/>
              </a:ext>
            </a:extLst>
          </p:cNvPr>
          <p:cNvSpPr txBox="1"/>
          <p:nvPr/>
        </p:nvSpPr>
        <p:spPr>
          <a:xfrm>
            <a:off x="5190150" y="5311967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80002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49035" y="0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830997"/>
            <a:ext cx="102939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метрик можно дать количественную или качественную оценку качества ИС. Различают следующие виды метрических шкал для измерения критериев.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Первый тип - метрики, которые используют интервальную шкалу, характеризуемую относительными величинами реально измеряемых физических показателей, например, временем наработки на отказ, вероятностью ошибки, объемом информации и других.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Второй тип - метрики, которым соответствует порядковая шкала, позволяющая ранжировать характеристики путем сравнения с опорными значениями.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Третий тип - метрики, которым соответствуют номинальная, или категорированная шкала, определяющая наличие рассматриваемого свойства или признака у рассматриваемого объекта без учета градаций по этому признаку. Так, например, интерфейс может быть "простым для понимания", "умеренно простым", "сложным для понимания". </a:t>
            </a:r>
          </a:p>
        </p:txBody>
      </p:sp>
    </p:spTree>
    <p:extLst>
      <p:ext uri="{BB962C8B-B14F-4D97-AF65-F5344CB8AC3E}">
        <p14:creationId xmlns:p14="http://schemas.microsoft.com/office/powerpoint/2010/main" val="36147538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CA2D29-06FB-4174-B586-A0F6134C4A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01" y="575038"/>
            <a:ext cx="7102598" cy="4711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E058A-36AA-42E2-9FA1-E488103D6207}"/>
              </a:ext>
            </a:extLst>
          </p:cNvPr>
          <p:cNvSpPr txBox="1"/>
          <p:nvPr/>
        </p:nvSpPr>
        <p:spPr>
          <a:xfrm>
            <a:off x="1690254" y="5437102"/>
            <a:ext cx="8811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Модель классификации критериев качества информационных систем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5003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CALS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004016"/>
            <a:ext cx="1029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СК — это также и средство, обеспечивающее проведение определенной политики достижения поставленных целей в области качества. Основные положения проблемы качества состоят в следующих утверждениях: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качество ориентировано на потребителя;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качества - систематический процесс, охватывающий всю структуру организации;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вопросы качества выходят за рамки непосредственно производственного процесса и актуальны в сфере разработки продукции, маркетинга, сервисного обслуживания и пр.;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неразрывно связано с обновлением технологии;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результат повышения качества достигается только с помощью участия всех, кто экономически заинтересован в создании продукции (услуги).</a:t>
            </a:r>
          </a:p>
        </p:txBody>
      </p:sp>
    </p:spTree>
    <p:extLst>
      <p:ext uri="{BB962C8B-B14F-4D97-AF65-F5344CB8AC3E}">
        <p14:creationId xmlns:p14="http://schemas.microsoft.com/office/powerpoint/2010/main" val="22994804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227F4-092C-4D4E-BB11-4F742D9524AB}"/>
              </a:ext>
            </a:extLst>
          </p:cNvPr>
          <p:cNvSpPr txBox="1"/>
          <p:nvPr/>
        </p:nvSpPr>
        <p:spPr>
          <a:xfrm>
            <a:off x="900544" y="221673"/>
            <a:ext cx="445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1A02-07D0-47EC-A8EC-A573B023CE8F}"/>
              </a:ext>
            </a:extLst>
          </p:cNvPr>
          <p:cNvSpPr txBox="1"/>
          <p:nvPr/>
        </p:nvSpPr>
        <p:spPr>
          <a:xfrm>
            <a:off x="997527" y="1246909"/>
            <a:ext cx="1019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CALS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это свод методик, позволяющий найти пути поиска системного подхода к процессу вывода новой продукции на рынок - от проведения научно-исследовательских и опытно-конструкторских работ и организации производства до осуществления комплекса маркетинга, продаж и послепродажного обслуживания готовых изделий.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3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227F4-092C-4D4E-BB11-4F742D9524AB}"/>
              </a:ext>
            </a:extLst>
          </p:cNvPr>
          <p:cNvSpPr txBox="1"/>
          <p:nvPr/>
        </p:nvSpPr>
        <p:spPr>
          <a:xfrm>
            <a:off x="900544" y="221673"/>
            <a:ext cx="445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1A02-07D0-47EC-A8EC-A573B023CE8F}"/>
              </a:ext>
            </a:extLst>
          </p:cNvPr>
          <p:cNvSpPr txBox="1"/>
          <p:nvPr/>
        </p:nvSpPr>
        <p:spPr>
          <a:xfrm>
            <a:off x="997527" y="1246909"/>
            <a:ext cx="10191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CALS — это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свод методик, позволяющий найти пути поиска системного подхода к процессу вывода новой продукции на рынок - от проведения научно-исследовательских и опытно-конструкторских работ и организации производства до осуществления комплекса маркетинга, продаж и послепродажного обслуживания готовых изделий. Этот метод включает в себя положения системы качества и реализуется в форме проекта. Для наиболее эффективной реализации любого из подходов к управлению бизнес-средой следует опираться на положения системы качества. 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4" y="221673"/>
            <a:ext cx="586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Система качества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00547" y="1052670"/>
            <a:ext cx="10390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качества (СК) — это совокупность организационной структуры, ответственности, процедур, процессов и ресурсов, обеспечивающая осуществление общего руководства качеством.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стандарты - предлагают модель данных, используемую всеми участниками жизненного цикла. Например, ISO 10303 STEP. 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Стандарты на программную архитектуру - задают архитектуру программных систем, необходимую для организации взаимодействия без участия человека. Например, COBRA. 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Коммуникационные стандарты - указывают способ физической передачи данных по локальным и глобальным сетям. Например, Интернет-стандарты. </a:t>
            </a:r>
          </a:p>
        </p:txBody>
      </p:sp>
    </p:spTree>
    <p:extLst>
      <p:ext uri="{BB962C8B-B14F-4D97-AF65-F5344CB8AC3E}">
        <p14:creationId xmlns:p14="http://schemas.microsoft.com/office/powerpoint/2010/main" val="32882096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371027"/>
            <a:ext cx="102939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ISO 8402 - Качество. Словарь. </a:t>
            </a:r>
          </a:p>
          <a:p>
            <a:pPr indent="457200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SO 9000 - Общее руководство качеством и стандарты по обеспечению качества. Руководящие материалы по выбору и применению. Назначение стандарта ISO 9000: выявить различия и взаимосвязь основных концепций в области качества, дать руководящие направления по выбору нужного стандарта серии для реализации как внутренних целей в управлении качеством, так и внешних - обеспечить качество в конкретных ситуациях.</a:t>
            </a: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ISO 9001 - Система качества. Модель для обеспечения качества при проектировании и/или разработке, производстве, монтаже и обслуживании. Стандарт 9001 определяет модель обеспечения качеством при проектировании, разработке, производстве, монтаже и обслуживании изделия, оценивает возможность поставки на всех стадиях работ. Его назначение: способствовать предупреждению отклонений от заданных требований на всех стадиях: от маркетинга до поставки.</a:t>
            </a:r>
          </a:p>
        </p:txBody>
      </p:sp>
    </p:spTree>
    <p:extLst>
      <p:ext uri="{BB962C8B-B14F-4D97-AF65-F5344CB8AC3E}">
        <p14:creationId xmlns:p14="http://schemas.microsoft.com/office/powerpoint/2010/main" val="2901701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221397"/>
            <a:ext cx="102939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/>
              <a:t>ISO 9002 - </a:t>
            </a:r>
            <a:r>
              <a:rPr lang="ru-RU" sz="2400" dirty="0"/>
              <a:t>Система качества. Модель для обеспечения качества при производстве и монтаже. Стандарт способствует предупреждению отклонений от заданных требований на стадии производства (для случая, когда изделие уже спроектировано).</a:t>
            </a:r>
          </a:p>
          <a:p>
            <a:pPr indent="457200" algn="just"/>
            <a:r>
              <a:rPr lang="ru-RU" sz="2400" i="1" dirty="0"/>
              <a:t>ISO 9003 - </a:t>
            </a:r>
            <a:r>
              <a:rPr lang="ru-RU" sz="2400" dirty="0"/>
              <a:t>Система качества. Модель для обеспечения качества при окончательном контроле и испытаниях (используется, когда производство уже налажено). Стандарт способствует выявлению и устранению любых несоответствий установленным требованиям, а также управляет судьбой некондиционных изделий в процессе технического контроля и испытаний готовой продукции.</a:t>
            </a:r>
          </a:p>
          <a:p>
            <a:pPr indent="457200" algn="just"/>
            <a:r>
              <a:rPr lang="ru-RU" sz="2400" i="1" dirty="0"/>
              <a:t>ISO 9004 - </a:t>
            </a:r>
            <a:r>
              <a:rPr lang="ru-RU" sz="2400" dirty="0"/>
              <a:t>Общее руководство качеством и элементы системы качества. Руководящие материалы (рекомендательный характер). Стандарт предназначен для самостоятельной разработки и внедрения систем управления качеством. Здесь рассмотрены технические, административные и человеческие факторы, влияющие на качество продукции на всех стадиях - от выявления потребностей до покупателей.</a:t>
            </a:r>
          </a:p>
        </p:txBody>
      </p:sp>
    </p:spTree>
    <p:extLst>
      <p:ext uri="{BB962C8B-B14F-4D97-AF65-F5344CB8AC3E}">
        <p14:creationId xmlns:p14="http://schemas.microsoft.com/office/powerpoint/2010/main" val="40279417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4" y="221673"/>
            <a:ext cx="993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постановка задач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501557"/>
            <a:ext cx="1029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Качество ИС связано с дефектами, заложенными на этапе проектирования и проявляющимися в процессе эксплуатации. Свойства ИС, в том числе и дефектологические, могут проявляться лишь во взаимодействии с внешней средой, включающей технические средства, персонал, информационное и программное окружение.</a:t>
            </a: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целей исследования и этапов жизненного цикла ИС дефектологические свойства разделяют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надефектогенность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097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Дефектогенность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Дефектогенность определяется влиянием следующих факторов: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численностью разработчиков ИС, их профессиональными психофизиологическими характеристиками;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условиями и организацией процесса разработки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характеристиками инструментальных средств и комплексов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сложностью задач, решаемых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степенью агрессивности внешней среды (потенциальной возможностью внешней среды вносить преднамеренные дефекты, например, воздействие вирусов).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55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4B736-D0D2-4991-9328-598594CA5E34}"/>
              </a:ext>
            </a:extLst>
          </p:cNvPr>
          <p:cNvSpPr txBox="1"/>
          <p:nvPr/>
        </p:nvSpPr>
        <p:spPr>
          <a:xfrm>
            <a:off x="1731818" y="210026"/>
            <a:ext cx="872836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характеризует наличие дефектов ИС и определяется их количеством и местонахождением. Другими факторами, влияющими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являются:</a:t>
            </a:r>
          </a:p>
          <a:p>
            <a:pPr lvl="0"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структурно-конструктивные особенности ИС;</a:t>
            </a:r>
          </a:p>
          <a:p>
            <a:pPr lvl="0"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интенсивность и характеристики ошибок, приводящих к дефектам.</a:t>
            </a: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indent="457200" algn="just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характеризует возможность проявления дефектов в виде отказов и сбоев в процессе отладки, испытаний или эксплуатации.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влияют: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количество, типы и характер распределения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устойчивость ИС к проявлению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средств контроля и диагностики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квалификация обслуживающего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4130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ИС - задача крайне сложная из-за многообразия интересов пользователей. Поэтому невозможно предложить одну универсальную меру качества и приходится использовать ряд характеристик, охватывающих весь спектр предъявляемых требований. Наиболее близки к задачам оценки качества ИС модели качества программного обеспечения, являющегося одним из важных составных частей ИС. В настоящее время используется несколько абстрактных моделей качества программного обеспечения, основанных на определениях характеристики качества, показателя качества, критерия и метрики.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4666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35</TotalTime>
  <Words>1032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Уголки</vt:lpstr>
      <vt:lpstr>«Оценка качества функционирования информационной системы. CALS-технологии»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«Оценка качества функционирования информационной системы. CALS-технологии»</dc:title>
  <dc:creator>Иван</dc:creator>
  <cp:lastModifiedBy>Иван</cp:lastModifiedBy>
  <cp:revision>1</cp:revision>
  <dcterms:created xsi:type="dcterms:W3CDTF">2024-03-23T03:25:32Z</dcterms:created>
  <dcterms:modified xsi:type="dcterms:W3CDTF">2024-03-23T04:00:37Z</dcterms:modified>
</cp:coreProperties>
</file>