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6" r:id="rId6"/>
    <p:sldId id="284" r:id="rId7"/>
    <p:sldId id="294" r:id="rId8"/>
    <p:sldId id="268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B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7" autoAdjust="0"/>
    <p:restoredTop sz="94660"/>
  </p:normalViewPr>
  <p:slideViewPr>
    <p:cSldViewPr snapToGrid="0">
      <p:cViewPr>
        <p:scale>
          <a:sx n="66" d="100"/>
          <a:sy n="66" d="100"/>
        </p:scale>
        <p:origin x="802" y="5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964697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75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497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83387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68572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4533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3367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073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3533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19596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956158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9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практике профессионального модуля (ПМ.01) Разработка модулей программного обеспечения для компьютерных систем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AAA9755-85F4-4DE7-AFB8-E3C29C5B849F}"/>
              </a:ext>
            </a:extLst>
          </p:cNvPr>
          <p:cNvCxnSpPr>
            <a:cxnSpLocks/>
          </p:cNvCxnSpPr>
          <p:nvPr/>
        </p:nvCxnSpPr>
        <p:spPr>
          <a:xfrm>
            <a:off x="1759352" y="4299025"/>
            <a:ext cx="91787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1404521" y="3866876"/>
            <a:ext cx="985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 и Макурова Владимира Алексеевича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294322" y="4620573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Туркина Надежда Михайловна</a:t>
            </a:r>
          </a:p>
        </p:txBody>
      </p:sp>
    </p:spTree>
    <p:extLst>
      <p:ext uri="{BB962C8B-B14F-4D97-AF65-F5344CB8AC3E}">
        <p14:creationId xmlns:p14="http://schemas.microsoft.com/office/powerpoint/2010/main" val="27757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6864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учебной практики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E34664-D202-4BDA-9149-21CF60B1EA64}"/>
              </a:ext>
            </a:extLst>
          </p:cNvPr>
          <p:cNvSpPr/>
          <p:nvPr/>
        </p:nvSpPr>
        <p:spPr>
          <a:xfrm>
            <a:off x="1226276" y="1290091"/>
            <a:ext cx="1059566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Целью является разработка Чат-Бота консультанта.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D2B92C-52FE-4144-BD63-2A7535ACD6AE}"/>
              </a:ext>
            </a:extLst>
          </p:cNvPr>
          <p:cNvSpPr/>
          <p:nvPr/>
        </p:nvSpPr>
        <p:spPr>
          <a:xfrm>
            <a:off x="1226276" y="2162730"/>
            <a:ext cx="10595666" cy="2118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Основные задачи производственной практики: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</a:t>
            </a:r>
            <a:r>
              <a:rPr lang="en-US" dirty="0">
                <a:latin typeface="Arial" pitchFamily="34" charset="0"/>
                <a:cs typeface="Arial" pitchFamily="34" charset="0"/>
              </a:rPr>
              <a:t>HTTP</a:t>
            </a:r>
            <a:r>
              <a:rPr lang="ru-RU" dirty="0">
                <a:latin typeface="Arial" pitchFamily="34" charset="0"/>
                <a:cs typeface="Arial" pitchFamily="34" charset="0"/>
              </a:rPr>
              <a:t>-сервис на 1С, в которой заранее будет установлена УНФ;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Опубликовать созданный </a:t>
            </a:r>
            <a:r>
              <a:rPr lang="en-US" dirty="0">
                <a:latin typeface="Arial" pitchFamily="34" charset="0"/>
                <a:cs typeface="Arial" pitchFamily="34" charset="0"/>
              </a:rPr>
              <a:t>HTTP</a:t>
            </a:r>
            <a:r>
              <a:rPr lang="ru-RU" dirty="0">
                <a:latin typeface="Arial" pitchFamily="34" charset="0"/>
                <a:cs typeface="Arial" pitchFamily="34" charset="0"/>
              </a:rPr>
              <a:t>-сервис и разместить его с помощью ПО </a:t>
            </a:r>
            <a:r>
              <a:rPr lang="en-US" dirty="0">
                <a:latin typeface="Arial" pitchFamily="34" charset="0"/>
                <a:cs typeface="Arial" pitchFamily="34" charset="0"/>
              </a:rPr>
              <a:t>Apache;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Реализовать программу в </a:t>
            </a:r>
            <a:r>
              <a:rPr lang="en-US" dirty="0">
                <a:latin typeface="Arial" pitchFamily="34" charset="0"/>
                <a:cs typeface="Arial" pitchFamily="34" charset="0"/>
              </a:rPr>
              <a:t>Node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js</a:t>
            </a:r>
            <a:r>
              <a:rPr lang="ru-RU" dirty="0">
                <a:latin typeface="Arial" pitchFamily="34" charset="0"/>
                <a:cs typeface="Arial" pitchFamily="34" charset="0"/>
              </a:rPr>
              <a:t>, которая будет отправлять запрос в созданную УНФ на 1С и выводить ответ</a:t>
            </a:r>
          </a:p>
        </p:txBody>
      </p:sp>
    </p:spTree>
    <p:extLst>
      <p:ext uri="{BB962C8B-B14F-4D97-AF65-F5344CB8AC3E}">
        <p14:creationId xmlns:p14="http://schemas.microsoft.com/office/powerpoint/2010/main" val="42181795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71CC3-70D8-43BC-977C-BB68D18FBA98}"/>
              </a:ext>
            </a:extLst>
          </p:cNvPr>
          <p:cNvSpPr txBox="1"/>
          <p:nvPr/>
        </p:nvSpPr>
        <p:spPr>
          <a:xfrm>
            <a:off x="839428" y="3429000"/>
            <a:ext cx="257703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Visio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Download Microsoft Visio Logo in SVG Vector or PNG File Format - Logo.wine">
            <a:extLst>
              <a:ext uri="{FF2B5EF4-FFF2-40B4-BE49-F238E27FC236}">
                <a16:creationId xmlns:a16="http://schemas.microsoft.com/office/drawing/2014/main" id="{1D6BC3D7-876C-468F-B14D-6B0A170F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2" y="1036556"/>
            <a:ext cx="3987980" cy="2658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1C:Предприятие 8.3. Версия для обучения программированию - ГК  «АгроСервис-ИТ»">
            <a:extLst>
              <a:ext uri="{FF2B5EF4-FFF2-40B4-BE49-F238E27FC236}">
                <a16:creationId xmlns:a16="http://schemas.microsoft.com/office/drawing/2014/main" id="{8000AC6F-BF9B-4469-8A67-74D06197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827" y="3010000"/>
            <a:ext cx="2812173" cy="2196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A630691-C8A6-4E82-8F2F-3C709CF0D966}"/>
              </a:ext>
            </a:extLst>
          </p:cNvPr>
          <p:cNvSpPr/>
          <p:nvPr/>
        </p:nvSpPr>
        <p:spPr>
          <a:xfrm>
            <a:off x="2917705" y="5259937"/>
            <a:ext cx="309727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1С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Предприятие 8.3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C5C2CA2-2B7A-439C-B001-5BE37470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575" y="1169350"/>
            <a:ext cx="2196455" cy="2196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3B5CA54-79E1-4A40-B38B-FE5D58D88554}"/>
              </a:ext>
            </a:extLst>
          </p:cNvPr>
          <p:cNvSpPr/>
          <p:nvPr/>
        </p:nvSpPr>
        <p:spPr>
          <a:xfrm>
            <a:off x="6085591" y="3368636"/>
            <a:ext cx="309727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B20B3C2A-B563-4C38-BFFF-C8389105E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502" y="2720366"/>
            <a:ext cx="2720080" cy="272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0B53E7-1791-4927-B13F-A1702A5691CA}"/>
              </a:ext>
            </a:extLst>
          </p:cNvPr>
          <p:cNvSpPr/>
          <p:nvPr/>
        </p:nvSpPr>
        <p:spPr>
          <a:xfrm>
            <a:off x="8605881" y="5232115"/>
            <a:ext cx="295361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 HTTP Server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527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13146" y="394526"/>
            <a:ext cx="7946150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EA4BE0-5379-4E37-A80A-74EA44BD9E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8323" y="1316628"/>
            <a:ext cx="9291104" cy="502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84506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4381392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Чат-бота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642D6-CBB3-456D-892E-C40649EF83A3}"/>
              </a:ext>
            </a:extLst>
          </p:cNvPr>
          <p:cNvSpPr txBox="1"/>
          <p:nvPr/>
        </p:nvSpPr>
        <p:spPr>
          <a:xfrm>
            <a:off x="1284717" y="1261989"/>
            <a:ext cx="4606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Для начала была реализована публикация </a:t>
            </a:r>
            <a:r>
              <a:rPr lang="en-US" dirty="0"/>
              <a:t>HTTP-</a:t>
            </a:r>
            <a:r>
              <a:rPr lang="ru-RU" dirty="0"/>
              <a:t>сервиса на 1С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264A2F-557F-47F1-A12C-C1651C997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201" y="397166"/>
            <a:ext cx="4261783" cy="62407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37298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D81868-8A0A-4C75-A83D-414C153BDD76}"/>
              </a:ext>
            </a:extLst>
          </p:cNvPr>
          <p:cNvSpPr txBox="1"/>
          <p:nvPr/>
        </p:nvSpPr>
        <p:spPr>
          <a:xfrm>
            <a:off x="1137686" y="268104"/>
            <a:ext cx="971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Далее с помощью </a:t>
            </a:r>
            <a:r>
              <a:rPr lang="en-US" dirty="0"/>
              <a:t>Visual Studio Code</a:t>
            </a:r>
            <a:r>
              <a:rPr lang="ru-RU" dirty="0"/>
              <a:t> был создан код для отправки запросов в базу данных 1С и получения ответов от неё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7CF797B-70BA-45FE-BC57-073613AA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35" y="1080804"/>
            <a:ext cx="8645329" cy="4696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93178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D81868-8A0A-4C75-A83D-414C153BDD76}"/>
              </a:ext>
            </a:extLst>
          </p:cNvPr>
          <p:cNvSpPr txBox="1"/>
          <p:nvPr/>
        </p:nvSpPr>
        <p:spPr>
          <a:xfrm>
            <a:off x="964066" y="196472"/>
            <a:ext cx="400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Далее был создан бот в телеграмме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B7ADDF-0240-41FB-9979-C07E46EFC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77" y="672160"/>
            <a:ext cx="3102258" cy="5851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D7C28F-FB02-45F8-9D32-2C61FAF2F7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64597" y="1764116"/>
            <a:ext cx="7118431" cy="4100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C220EA-951A-468B-B4E0-585471E17C8C}"/>
              </a:ext>
            </a:extLst>
          </p:cNvPr>
          <p:cNvSpPr txBox="1"/>
          <p:nvPr/>
        </p:nvSpPr>
        <p:spPr>
          <a:xfrm>
            <a:off x="4664597" y="1117785"/>
            <a:ext cx="651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После чего была реализована связь между Чат-ботом и </a:t>
            </a:r>
            <a:r>
              <a:rPr lang="en-US" dirty="0"/>
              <a:t>Visual Studio Code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34385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266989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4717" y="1136920"/>
            <a:ext cx="10239626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результате практической подготовки в виде производственной практики был проведён анализ предметной области, спроектирован и разработан Чат-Бот, который помогает консультантам находить товары по артикулу.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Это позволяет сделать вывод, что поставленные цели и задачи выполнены в полном объеме.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дальнейшем данный Чат-Бот может быть Улучшен добавление поиска по наименованию, выводу файла с остатками товаров и т.д.</a:t>
            </a:r>
          </a:p>
          <a:p>
            <a:pPr indent="450000" algn="just"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Проект находится по ссылке</a:t>
            </a:r>
            <a:r>
              <a:rPr lang="en-US" dirty="0">
                <a:latin typeface="Arial" pitchFamily="34" charset="0"/>
                <a:cs typeface="Arial" pitchFamily="34" charset="0"/>
              </a:rPr>
              <a:t>: https://github.com/IvanShvidko/Zadaniya/tree/PracticaPP11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443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практике профессионального модуля (ПМ.01) Разработка модулей программного обеспечения для компьютерных систем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AAA9755-85F4-4DE7-AFB8-E3C29C5B849F}"/>
              </a:ext>
            </a:extLst>
          </p:cNvPr>
          <p:cNvCxnSpPr>
            <a:cxnSpLocks/>
          </p:cNvCxnSpPr>
          <p:nvPr/>
        </p:nvCxnSpPr>
        <p:spPr>
          <a:xfrm>
            <a:off x="1759352" y="4299025"/>
            <a:ext cx="91787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1404521" y="3866876"/>
            <a:ext cx="985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 и Макурова Владимира Алексеевича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294322" y="4620573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Туркина Надежда Михайловна</a:t>
            </a:r>
          </a:p>
        </p:txBody>
      </p:sp>
    </p:spTree>
    <p:extLst>
      <p:ext uri="{BB962C8B-B14F-4D97-AF65-F5344CB8AC3E}">
        <p14:creationId xmlns:p14="http://schemas.microsoft.com/office/powerpoint/2010/main" val="26341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754</TotalTime>
  <Words>353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</dc:creator>
  <cp:lastModifiedBy>Иван</cp:lastModifiedBy>
  <cp:revision>77</cp:revision>
  <dcterms:created xsi:type="dcterms:W3CDTF">2023-06-05T04:09:11Z</dcterms:created>
  <dcterms:modified xsi:type="dcterms:W3CDTF">2024-06-26T13:48:23Z</dcterms:modified>
</cp:coreProperties>
</file>