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58" r:id="rId5"/>
    <p:sldId id="292" r:id="rId6"/>
    <p:sldId id="298" r:id="rId7"/>
    <p:sldId id="299" r:id="rId8"/>
    <p:sldId id="268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Praktika04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(ПМ.04) Сопровождение и обслуживание программного обеспечения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4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2024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информационной системы «Учёт занятий спортом».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070133"/>
            <a:ext cx="10595666" cy="2949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повышение качества подготовки через приобретение практического опыта на предприятии;</a:t>
            </a:r>
          </a:p>
          <a:p>
            <a:pPr lvl="0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формирование знаний, умений и навыков, а также профессиональных компетенций и значимых личностных качеств;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развитие профессионального интереса и формирование мотивированного отношения к профессиональной деятельности, готовности выполнять задачи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407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E551A-651C-430A-AFB8-ED586D0E0081}"/>
              </a:ext>
            </a:extLst>
          </p:cNvPr>
          <p:cNvSpPr txBox="1"/>
          <p:nvPr/>
        </p:nvSpPr>
        <p:spPr>
          <a:xfrm>
            <a:off x="1401535" y="1538739"/>
            <a:ext cx="9620251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 fontAlgn="base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условиях стремительного роста сферы физической культуры и спорта, когда успешное функционирование напрямую зависит от эффективного управления занятиями, учреждения активно используют современные информационные системы для автоматизации учета групп упражнений, контроля расписания занятий и анализа посещаемости.</a:t>
            </a:r>
          </a:p>
          <a:p>
            <a:pPr indent="450000" algn="just" fontAlgn="base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Необходимо разработать такую информационную систему "Учёт занятий спортом", которая будет обеспечивать быстрое и результативное управление всеми этапами организации спортивных занятий, включая планирование групп упражнений и анализ результатов посещаемости.</a:t>
            </a:r>
          </a:p>
        </p:txBody>
      </p:sp>
    </p:spTree>
    <p:extLst>
      <p:ext uri="{BB962C8B-B14F-4D97-AF65-F5344CB8AC3E}">
        <p14:creationId xmlns:p14="http://schemas.microsoft.com/office/powerpoint/2010/main" val="20343954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069892" y="4020961"/>
            <a:ext cx="257703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413"/>
            <a:ext cx="4808115" cy="3205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4" y="3151001"/>
            <a:ext cx="2812173" cy="219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4547697" y="5521001"/>
            <a:ext cx="309727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  <p:pic>
        <p:nvPicPr>
          <p:cNvPr id="13" name="Picture 2" descr="Picture background">
            <a:extLst>
              <a:ext uri="{FF2B5EF4-FFF2-40B4-BE49-F238E27FC236}">
                <a16:creationId xmlns:a16="http://schemas.microsoft.com/office/drawing/2014/main" id="{CBBF6AF2-732C-4911-AE93-062E2C14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99" y="1510416"/>
            <a:ext cx="2621902" cy="2621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20A453-3B2B-4A68-B959-8FABF0111344}"/>
              </a:ext>
            </a:extLst>
          </p:cNvPr>
          <p:cNvSpPr txBox="1"/>
          <p:nvPr/>
        </p:nvSpPr>
        <p:spPr>
          <a:xfrm>
            <a:off x="8380565" y="4020961"/>
            <a:ext cx="3464526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B64A13-2084-4561-98C8-60F44B80C725}"/>
              </a:ext>
            </a:extLst>
          </p:cNvPr>
          <p:cNvSpPr/>
          <p:nvPr/>
        </p:nvSpPr>
        <p:spPr>
          <a:xfrm>
            <a:off x="1575882" y="394526"/>
            <a:ext cx="8244501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D59EC-FCF0-48E4-B8CC-7DA16F7FDF4D}"/>
              </a:ext>
            </a:extLst>
          </p:cNvPr>
          <p:cNvSpPr txBox="1"/>
          <p:nvPr/>
        </p:nvSpPr>
        <p:spPr>
          <a:xfrm>
            <a:off x="1401535" y="1252132"/>
            <a:ext cx="9620251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 fontAlgn="base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Для реализации информационной системы были созданы:</a:t>
            </a:r>
          </a:p>
          <a:p>
            <a:pPr indent="4500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Справочник «Виды спорта»;</a:t>
            </a:r>
          </a:p>
          <a:p>
            <a:pPr indent="4500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Справочник «Группы упражнений»;</a:t>
            </a:r>
          </a:p>
          <a:p>
            <a:pPr indent="4500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Документ «Записи занятий»;</a:t>
            </a:r>
          </a:p>
          <a:p>
            <a:pPr indent="4500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Отчёт «Учёт занятий спортом».</a:t>
            </a:r>
          </a:p>
        </p:txBody>
      </p:sp>
    </p:spTree>
    <p:extLst>
      <p:ext uri="{BB962C8B-B14F-4D97-AF65-F5344CB8AC3E}">
        <p14:creationId xmlns:p14="http://schemas.microsoft.com/office/powerpoint/2010/main" val="5905521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21A840-6639-4321-853F-1443716E7C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877" y="506186"/>
            <a:ext cx="6153694" cy="21880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BF9CCF-8AB3-46F1-A183-99FE2315BD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42815" y="794657"/>
            <a:ext cx="4293371" cy="16546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908EF6-A97C-4DB5-977B-35BD1EC3C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7591" y="3429000"/>
            <a:ext cx="6480266" cy="2571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E2A95C-2959-48D0-8E0D-8272311EF5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2815" y="3733187"/>
            <a:ext cx="4176872" cy="19633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949E44-EB8C-459C-A999-5C972ADE1C42}"/>
              </a:ext>
            </a:extLst>
          </p:cNvPr>
          <p:cNvSpPr/>
          <p:nvPr/>
        </p:nvSpPr>
        <p:spPr>
          <a:xfrm>
            <a:off x="1347296" y="2661557"/>
            <a:ext cx="5250489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/>
              <a:t>Справочник «Виды спорта» в режиме отладки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BB101B-9909-44CC-8F02-3E03131A8438}"/>
              </a:ext>
            </a:extLst>
          </p:cNvPr>
          <p:cNvSpPr/>
          <p:nvPr/>
        </p:nvSpPr>
        <p:spPr>
          <a:xfrm>
            <a:off x="7757115" y="2422045"/>
            <a:ext cx="4293371" cy="66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Окно создания записи в справочнике «Виды спорта»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CE3D9A-76BE-4140-BBD0-11921604B976}"/>
              </a:ext>
            </a:extLst>
          </p:cNvPr>
          <p:cNvSpPr/>
          <p:nvPr/>
        </p:nvSpPr>
        <p:spPr>
          <a:xfrm>
            <a:off x="977335" y="6000750"/>
            <a:ext cx="5990409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/>
              <a:t>Справочник «Группы упражнений» в режиме отладки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A5609FC-338E-4231-97D1-E62CC3C0A896}"/>
              </a:ext>
            </a:extLst>
          </p:cNvPr>
          <p:cNvSpPr/>
          <p:nvPr/>
        </p:nvSpPr>
        <p:spPr>
          <a:xfrm>
            <a:off x="7642815" y="5728747"/>
            <a:ext cx="429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Окно создания записи в справочнике «Группы упражнений»</a:t>
            </a:r>
          </a:p>
        </p:txBody>
      </p:sp>
    </p:spTree>
    <p:extLst>
      <p:ext uri="{BB962C8B-B14F-4D97-AF65-F5344CB8AC3E}">
        <p14:creationId xmlns:p14="http://schemas.microsoft.com/office/powerpoint/2010/main" val="40127864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252E59-554F-4212-877C-C5D5D9E38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7335" y="547289"/>
            <a:ext cx="5118665" cy="10039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7B9E9F-FACF-4677-B38A-0AC55607EB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840" y="547290"/>
            <a:ext cx="5605689" cy="34858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4ADD0B-C75F-44A8-88E9-E041F4FF65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2949" y="2254331"/>
            <a:ext cx="4358640" cy="405638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13551AD-FB9B-46ED-8F70-83F327F17FFE}"/>
              </a:ext>
            </a:extLst>
          </p:cNvPr>
          <p:cNvSpPr/>
          <p:nvPr/>
        </p:nvSpPr>
        <p:spPr>
          <a:xfrm>
            <a:off x="737024" y="1507669"/>
            <a:ext cx="5250489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/>
              <a:t>Документ «Записи занятий» в режиме отладки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EA6341-561F-490F-82F1-8AB51A014D0E}"/>
              </a:ext>
            </a:extLst>
          </p:cNvPr>
          <p:cNvSpPr/>
          <p:nvPr/>
        </p:nvSpPr>
        <p:spPr>
          <a:xfrm>
            <a:off x="5943968" y="3949505"/>
            <a:ext cx="5903283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/>
              <a:t>Окно создания записи в документе «Записи занятий»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1F32AC2-1334-40F8-B145-DD0DC5A667A3}"/>
              </a:ext>
            </a:extLst>
          </p:cNvPr>
          <p:cNvSpPr/>
          <p:nvPr/>
        </p:nvSpPr>
        <p:spPr>
          <a:xfrm>
            <a:off x="491639" y="6240777"/>
            <a:ext cx="5604361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/>
              <a:t>Отчёт «Учёт занятий спортом» в режиме отладки</a:t>
            </a:r>
          </a:p>
        </p:txBody>
      </p:sp>
    </p:spTree>
    <p:extLst>
      <p:ext uri="{BB962C8B-B14F-4D97-AF65-F5344CB8AC3E}">
        <p14:creationId xmlns:p14="http://schemas.microsoft.com/office/powerpoint/2010/main" val="4006387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в компании ООО НПФ “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Форус</a:t>
            </a:r>
            <a:r>
              <a:rPr lang="ru-RU" dirty="0">
                <a:latin typeface="Arial" pitchFamily="34" charset="0"/>
                <a:cs typeface="Arial" pitchFamily="34" charset="0"/>
              </a:rPr>
              <a:t>” была выполнена комплексная работа, направленная на изучение и совершенствование процессов разработки, внедрения, сопровождения и защиты информационной системы "Учёт занятий спортом", созданной в 1С.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улучшена добавлением  мотивационных сообщений при достижении определённого количества потраченных калорий, и т.д.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https://github.com/IvanShvidko/Praktika04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(ПМ.04) Сопровождение и обслуживание программного обеспечения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4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2024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673407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1357</TotalTime>
  <Words>478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81</cp:revision>
  <dcterms:created xsi:type="dcterms:W3CDTF">2023-06-05T04:09:11Z</dcterms:created>
  <dcterms:modified xsi:type="dcterms:W3CDTF">2024-12-20T11:09:25Z</dcterms:modified>
</cp:coreProperties>
</file>