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6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5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7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0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6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BA6A-DC2B-4BD4-9E98-88AE00B9E37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ABB7-D571-40E0-B9D5-DFF7335B8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5733256"/>
                <a:ext cx="8064896" cy="648072"/>
              </a:xfrm>
            </p:spPr>
            <p:txBody>
              <a:bodyPr/>
              <a:lstStyle/>
              <a:p>
                <a:r>
                  <a:rPr lang="pt-BR" dirty="0" smtClean="0"/>
                  <a:t>(a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/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)+</a:t>
                </a:r>
                <a:r>
                  <a:rPr lang="pt-BR" dirty="0" smtClean="0"/>
                  <a:t> (b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/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)=(a+b)</a:t>
                </a:r>
                <a:r>
                  <a:rPr lang="pt-B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/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/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5733256"/>
                <a:ext cx="8064896" cy="648072"/>
              </a:xfrm>
              <a:blipFill rotWithShape="1">
                <a:blip r:embed="rId2"/>
                <a:stretch>
                  <a:fillRect t="-11215" b="-20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705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060848"/>
            <a:ext cx="76485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9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1008111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Пример.</a:t>
            </a:r>
          </a:p>
          <a:p>
            <a:r>
              <a:rPr lang="en-US" sz="1800" dirty="0" smtClean="0"/>
              <a:t>a=</a:t>
            </a:r>
            <a:r>
              <a:rPr lang="ru-RU" sz="1800" dirty="0" smtClean="0"/>
              <a:t>6,67259 +-0,00085</a:t>
            </a:r>
            <a:r>
              <a:rPr lang="en-US" sz="1800" dirty="0" smtClean="0"/>
              <a:t>;b=</a:t>
            </a:r>
            <a:r>
              <a:rPr lang="ru-RU" sz="1800" dirty="0" smtClean="0"/>
              <a:t>1,60217733+-0,00000049</a:t>
            </a: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5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539552" y="2211735"/>
                <a:ext cx="8229600" cy="1008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sz="1800" dirty="0" smtClean="0"/>
                  <a:t> 0,00085</a:t>
                </a:r>
                <a:r>
                  <a:rPr lang="en-US" sz="1800" dirty="0" smtClean="0"/>
                  <a:t>;a=</a:t>
                </a:r>
                <a:r>
                  <a:rPr lang="ru-RU" sz="1800" dirty="0" smtClean="0"/>
                  <a:t> 6,67259</a:t>
                </a:r>
                <a:r>
                  <a:rPr lang="en-US" sz="1800" dirty="0" smtClean="0"/>
                  <a:t>;</a:t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 smtClean="0"/>
                          <m:t>δ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800" dirty="0" smtClean="0"/>
                  <a:t>/(</a:t>
                </a:r>
                <a:r>
                  <a:rPr lang="en-US" sz="1800" dirty="0" smtClean="0"/>
                  <a:t>a</a:t>
                </a:r>
                <a:r>
                  <a:rPr lang="ru-RU" sz="1800" dirty="0" smtClean="0"/>
                  <a:t>) = 0,00085</a:t>
                </a:r>
                <a:r>
                  <a:rPr lang="en-US" sz="1800" dirty="0" smtClean="0"/>
                  <a:t>/</a:t>
                </a:r>
                <a:r>
                  <a:rPr lang="ru-RU" sz="1800" dirty="0" smtClean="0"/>
                  <a:t> 6,67259</a:t>
                </a:r>
                <a:r>
                  <a:rPr lang="en-US" sz="1800" dirty="0" smtClean="0"/>
                  <a:t>=</a:t>
                </a:r>
                <a:endParaRPr lang="ru-RU" sz="1800" dirty="0"/>
              </a:p>
            </p:txBody>
          </p:sp>
        </mc:Choice>
        <mc:Fallback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11735"/>
                <a:ext cx="8229600" cy="1008111"/>
              </a:xfrm>
              <a:prstGeom prst="rect">
                <a:avLst/>
              </a:prstGeom>
              <a:blipFill rotWithShape="1">
                <a:blip r:embed="rId3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068960"/>
            <a:ext cx="8772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190750"/>
            <a:ext cx="79724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7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SibNout2020</dc:creator>
  <cp:lastModifiedBy>SibNout2020</cp:lastModifiedBy>
  <cp:revision>3</cp:revision>
  <dcterms:created xsi:type="dcterms:W3CDTF">2021-01-20T08:18:00Z</dcterms:created>
  <dcterms:modified xsi:type="dcterms:W3CDTF">2021-01-20T09:24:35Z</dcterms:modified>
</cp:coreProperties>
</file>