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1" r:id="rId7"/>
    <p:sldId id="262" r:id="rId8"/>
    <p:sldId id="283" r:id="rId9"/>
    <p:sldId id="264" r:id="rId10"/>
    <p:sldId id="284" r:id="rId11"/>
    <p:sldId id="267" r:id="rId12"/>
    <p:sldId id="269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963BE-E818-41F7-9555-4F4B742E98AE}" type="datetime1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735222-6EEA-46CD-B936-E9E9D4B85411}" type="datetime1">
              <a:rPr lang="ru-RU" noProof="0" smtClean="0"/>
              <a:t>22.05.2024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59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44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271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461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690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Полилиния: фигура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6" name="Полилиния: фигура 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7" name="Прямоугольный треугольник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8" name="Прямоугольный треугольник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9" name="Прямоугольный треугольник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20" name="Полилиния: Фигура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9" name="Полилиния: Фигура 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1" name="Полилиния: Фигура 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Полилиния: Фигура 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4" name="Полилиния: Фигура 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0" name="Рисунок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Рисунок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3" name="Рисунок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и раздел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 и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Полилиния: фигура 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Полилиния: фигура 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олилиния: Фигура 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Полилиния: Фигура 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6" name="Полилиния: Фигура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олилиния: Фигура 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Номер слайда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Прямоугольный треугольник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рямоугольный треугольник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9" name="Прямоугольный треугольник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ый треугольник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олилиния: Фигура 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Полилиния: Фигура 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Дополнительный 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Полилиния: Фигура 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8" name="Полилиния: Фигура 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Полилиния: Фигура 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Номер слайда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ru-RU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Цитата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3" name="Текст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Текст 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Объект 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8" name="Объект 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1" name="Объект 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олилиния: Фигура 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>
                <a:latin typeface="+mj-lt"/>
              </a:rPr>
              <a:t>Образец заголовка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Полилиния: Фигура 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Полилиния: Фигура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Прямоугольник: Усеченный угол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17" name="Прямоугольник: Усеченный угол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8" name="Полилиния: Фигура 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6822" y="2535382"/>
            <a:ext cx="7104057" cy="1818825"/>
          </a:xfrm>
        </p:spPr>
        <p:txBody>
          <a:bodyPr rtlCol="0"/>
          <a:lstStyle/>
          <a:p>
            <a:pPr algn="ctr" rtl="0"/>
            <a:r>
              <a:rPr lang="ru-RU" dirty="0" smtClean="0"/>
              <a:t>ОПТИМИЗАЦИЯ </a:t>
            </a:r>
            <a:r>
              <a:rPr lang="en-US" dirty="0" smtClean="0"/>
              <a:t>WINDOWS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1599953"/>
          </a:xfrm>
        </p:spPr>
        <p:txBody>
          <a:bodyPr rtlCol="0"/>
          <a:lstStyle/>
          <a:p>
            <a:r>
              <a:rPr lang="ru-RU" dirty="0"/>
              <a:t>Windows 7 - популярная операционная система, но ее производительность может со временем снижаться.</a:t>
            </a:r>
          </a:p>
          <a:p>
            <a:r>
              <a:rPr lang="ru-RU" dirty="0" smtClean="0"/>
              <a:t>Оптимизация </a:t>
            </a:r>
            <a:r>
              <a:rPr lang="ru-RU" dirty="0"/>
              <a:t>Windows 7 может улучшить скорость, отзывчивость и стабильность системы.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522" y="2706158"/>
            <a:ext cx="4544059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Очистка диска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Как очистить диск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Что произойдет с ПК если его очистить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 rtlCol="0"/>
          <a:lstStyle/>
          <a:p>
            <a:r>
              <a:rPr lang="ru-RU" dirty="0"/>
              <a:t>Для этого нажмите кнопку Пуск. В поле поиска введите Очистка диска, а затем в списке результатов выберите Очистка диска. Если отобразится соответствующий запрос, выберите диск, который вы хотите очистить, а затем нажмите кнопку ОК. В диалоговом окне Очистка диска в разделе "Описание" выберите Очистить системные файлы.</a:t>
            </a:r>
          </a:p>
          <a:p>
            <a:pPr rtl="0"/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 rtlCol="0"/>
          <a:lstStyle/>
          <a:p>
            <a:r>
              <a:rPr lang="ru-RU" dirty="0"/>
              <a:t>Это позволяет пользователям удалять ненужные файлы, которые больше не нужны и могут быть безопасно удалены. Существует несколько различных категорий файлов, которые программа очистки диска может анализировать и очищать.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8"/>
          </p:nvPr>
        </p:nvSpPr>
        <p:spPr>
          <a:xfrm>
            <a:off x="187880" y="1405452"/>
            <a:ext cx="5739094" cy="4164075"/>
          </a:xfrm>
        </p:spPr>
        <p:txBody>
          <a:bodyPr/>
          <a:lstStyle/>
          <a:p>
            <a:pPr algn="l"/>
            <a:r>
              <a:rPr lang="ru-RU" dirty="0"/>
              <a:t>Дефрагментация - это процесс объединения фрагментированных данных на жестком диске. Когда вы сохраняете файл на жесткий диск, он разбивается на несколько частей и сохраняется в разных местах диска. Со временем это может привести к фрагментации диска, что замедлит доступ к файлам и снизит производительность системы. </a:t>
            </a:r>
            <a:endParaRPr lang="ru-RU" dirty="0" smtClean="0"/>
          </a:p>
          <a:p>
            <a:pPr algn="l"/>
            <a:r>
              <a:rPr lang="ru-RU" dirty="0" smtClean="0"/>
              <a:t>Как </a:t>
            </a:r>
            <a:r>
              <a:rPr lang="ru-RU" dirty="0"/>
              <a:t>выполнить дефрагментацию в Windows 7</a:t>
            </a:r>
            <a:r>
              <a:rPr lang="ru-RU" dirty="0" smtClean="0"/>
              <a:t>:</a:t>
            </a:r>
            <a:endParaRPr lang="ru-RU" dirty="0"/>
          </a:p>
          <a:p>
            <a:pPr algn="l"/>
            <a:r>
              <a:rPr lang="ru-RU" dirty="0"/>
              <a:t>1. Откройте меню "Пуск" и введите "дефрагментация" в поле поиска.</a:t>
            </a:r>
          </a:p>
          <a:p>
            <a:pPr algn="l"/>
            <a:r>
              <a:rPr lang="ru-RU" dirty="0"/>
              <a:t>2. Нажмите на результат "Дефрагментация и оптимизация дисков".</a:t>
            </a:r>
          </a:p>
          <a:p>
            <a:pPr algn="l"/>
            <a:r>
              <a:rPr lang="ru-RU" dirty="0"/>
              <a:t>3. Выберите диск, который вы хотите дефрагментировать, и нажмите кнопку "Анализировать диск".</a:t>
            </a:r>
          </a:p>
          <a:p>
            <a:pPr algn="l"/>
            <a:r>
              <a:rPr lang="ru-RU" dirty="0"/>
              <a:t>4. После завершения анализа нажмите кнопку "Дефрагментировать диск".</a:t>
            </a:r>
            <a:endParaRPr lang="ru-RU" dirty="0" smtClean="0"/>
          </a:p>
          <a:p>
            <a:pPr algn="l"/>
            <a:endParaRPr lang="ru-RU" dirty="0" smtClean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Дефрагментация жесткого диска</a:t>
            </a: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Отключение ненужных служб</a:t>
            </a:r>
          </a:p>
        </p:txBody>
      </p:sp>
      <p:pic>
        <p:nvPicPr>
          <p:cNvPr id="20" name="Рисунок 19" descr="Треугольный конструктивный шаблон с аналитикой">
            <a:extLst>
              <a:ext uri="{FF2B5EF4-FFF2-40B4-BE49-F238E27FC236}">
                <a16:creationId xmlns:a16="http://schemas.microsoft.com/office/drawing/2014/main" id="{3DCA2B8E-64D3-7645-8DEB-688ED5756F5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" y="6122815"/>
            <a:ext cx="12192002" cy="749643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5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0"/>
          </p:nvPr>
        </p:nvSpPr>
        <p:spPr>
          <a:xfrm>
            <a:off x="221303" y="1280761"/>
            <a:ext cx="7933482" cy="4488272"/>
          </a:xfrm>
        </p:spPr>
        <p:txBody>
          <a:bodyPr/>
          <a:lstStyle/>
          <a:p>
            <a:r>
              <a:rPr lang="ru-RU" dirty="0" smtClean="0"/>
              <a:t>Как </a:t>
            </a:r>
            <a:r>
              <a:rPr lang="ru-RU" dirty="0"/>
              <a:t>отключить ненужные службы в Windows 7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1. Нажмите кнопку "Пуск" и введите "services.msc" в поле поиска.</a:t>
            </a:r>
          </a:p>
          <a:p>
            <a:r>
              <a:rPr lang="ru-RU" dirty="0"/>
              <a:t>2. Нажмите на результат "Службы".</a:t>
            </a:r>
          </a:p>
          <a:p>
            <a:r>
              <a:rPr lang="ru-RU" dirty="0"/>
              <a:t>3. В окне "Службы" найдите службу, которую вы хотите отключить.</a:t>
            </a:r>
          </a:p>
          <a:p>
            <a:r>
              <a:rPr lang="ru-RU" dirty="0"/>
              <a:t>4. Щелкните правой кнопкой мыши на службе и выберите "Свойства".</a:t>
            </a:r>
          </a:p>
          <a:p>
            <a:r>
              <a:rPr lang="ru-RU" dirty="0"/>
              <a:t>5. В раскрывающемся списке "Тип запуска" выберите "Отключена".</a:t>
            </a:r>
          </a:p>
          <a:p>
            <a:r>
              <a:rPr lang="ru-RU" dirty="0"/>
              <a:t>6. Нажмите кнопку "Остановить" для немедленного остановки службы.</a:t>
            </a:r>
          </a:p>
          <a:p>
            <a:r>
              <a:rPr lang="ru-RU" dirty="0"/>
              <a:t>7. Нажмите "ОК" для сохранения изменений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Примечание:</a:t>
            </a:r>
            <a:endParaRPr lang="ru-RU" dirty="0"/>
          </a:p>
          <a:p>
            <a:r>
              <a:rPr lang="ru-RU" dirty="0"/>
              <a:t>* Прежде чем отключать какие-либо службы, рекомендуется создать точку восстановления системы.</a:t>
            </a:r>
          </a:p>
          <a:p>
            <a:r>
              <a:rPr lang="ru-RU" dirty="0"/>
              <a:t>* Если вы столкнетесь с какими-либо проблемами после отключения службы, вы можете повторно включить ее, следуя тем же инструкциям и выбрав "Автоматический" или "Вручную" в раскрывающемся списке "Тип запуска".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310169"/>
            <a:ext cx="11214100" cy="535531"/>
          </a:xfrm>
        </p:spPr>
        <p:txBody>
          <a:bodyPr rtlCol="0"/>
          <a:lstStyle/>
          <a:p>
            <a:r>
              <a:rPr lang="ru-RU" dirty="0"/>
              <a:t>Оптимизация настроек электропитания</a:t>
            </a:r>
          </a:p>
        </p:txBody>
      </p:sp>
      <p:pic>
        <p:nvPicPr>
          <p:cNvPr id="8" name="Рисунок 7" descr="Треугольный конструктивный шаблон с аналитикой">
            <a:extLst>
              <a:ext uri="{FF2B5EF4-FFF2-40B4-BE49-F238E27FC236}">
                <a16:creationId xmlns:a16="http://schemas.microsoft.com/office/drawing/2014/main" id="{2301248D-7370-7643-9BE6-F8CDCFF4D4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69513"/>
            <a:ext cx="12192002" cy="2289897"/>
          </a:xfrm>
        </p:spPr>
      </p:pic>
      <p:sp>
        <p:nvSpPr>
          <p:cNvPr id="19" name="Текст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894" y="1380514"/>
            <a:ext cx="9402006" cy="2509843"/>
          </a:xfrm>
        </p:spPr>
        <p:txBody>
          <a:bodyPr rtlCol="0"/>
          <a:lstStyle/>
          <a:p>
            <a:r>
              <a:rPr lang="ru-RU" dirty="0" smtClean="0"/>
              <a:t>Как </a:t>
            </a:r>
            <a:r>
              <a:rPr lang="ru-RU" dirty="0"/>
              <a:t>оптимизировать настройки электропитания в Windows 7 для повышения производительности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1. Откройте панель управления.</a:t>
            </a:r>
          </a:p>
          <a:p>
            <a:r>
              <a:rPr lang="ru-RU" dirty="0"/>
              <a:t>2. Перейдите в раздел "Система и безопасность".</a:t>
            </a:r>
          </a:p>
          <a:p>
            <a:r>
              <a:rPr lang="ru-RU" dirty="0"/>
              <a:t>3. Нажмите на "Электропитание".</a:t>
            </a:r>
          </a:p>
          <a:p>
            <a:r>
              <a:rPr lang="ru-RU" dirty="0"/>
              <a:t>4. Выберите план </a:t>
            </a:r>
            <a:r>
              <a:rPr lang="ru-RU" dirty="0" smtClean="0"/>
              <a:t>электропитания </a:t>
            </a:r>
            <a:r>
              <a:rPr lang="ru-RU" dirty="0"/>
              <a:t>"Высокая производительность</a:t>
            </a:r>
            <a:r>
              <a:rPr lang="ru-RU" dirty="0" smtClean="0"/>
              <a:t>".</a:t>
            </a:r>
          </a:p>
          <a:p>
            <a:r>
              <a:rPr lang="ru-RU" dirty="0" smtClean="0"/>
              <a:t>Примечание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/>
              <a:t>* Эти настройки могут увеличить энергопотребление вашего компьютера.</a:t>
            </a:r>
          </a:p>
          <a:p>
            <a:r>
              <a:rPr lang="ru-RU" dirty="0"/>
              <a:t>* Если вы заметите нестабильную работу системы, попробуйте переключиться на другой план электропитания или отменить внесенные изменения.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0" dirty="0"/>
              <a:t>Удаление вирусов и вредоносных программ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7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2016" y="1290230"/>
            <a:ext cx="52785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Windows 7, хотя она и не поддерживается Microsoft, по-прежнему широко используется на многих компьютерах по всему миру. Однако, поскольку система больше не получает обновлений безопасности, она становится все более уязвимой для вирусов и других вредоносных программ. Антивирусное программное обеспечение играет решающую роль в защите системы от этих угроз.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8044" y="1321724"/>
            <a:ext cx="5810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Основные </a:t>
            </a:r>
            <a:r>
              <a:rPr lang="ru-RU" dirty="0">
                <a:solidFill>
                  <a:schemeClr val="bg1"/>
                </a:solidFill>
              </a:rPr>
              <a:t>причины для защиты Windows 7 с помощью антивирусного программного обеспечения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1)Блокировка </a:t>
            </a:r>
            <a:r>
              <a:rPr lang="ru-RU" dirty="0">
                <a:solidFill>
                  <a:schemeClr val="bg1"/>
                </a:solidFill>
              </a:rPr>
              <a:t>вредоносных </a:t>
            </a:r>
            <a:r>
              <a:rPr lang="ru-RU" dirty="0" smtClean="0">
                <a:solidFill>
                  <a:schemeClr val="bg1"/>
                </a:solidFill>
              </a:rPr>
              <a:t>программ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2)Защита данных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3)Предотвращение </a:t>
            </a:r>
            <a:r>
              <a:rPr lang="ru-RU" dirty="0">
                <a:solidFill>
                  <a:schemeClr val="bg1"/>
                </a:solidFill>
              </a:rPr>
              <a:t>нарушений работы системы</a:t>
            </a:r>
            <a:r>
              <a:rPr lang="ru-RU" dirty="0" smtClean="0">
                <a:solidFill>
                  <a:schemeClr val="bg1"/>
                </a:solidFill>
              </a:rPr>
              <a:t>: * 4)Блокировка </a:t>
            </a:r>
            <a:r>
              <a:rPr lang="ru-RU" dirty="0">
                <a:solidFill>
                  <a:schemeClr val="bg1"/>
                </a:solidFill>
              </a:rPr>
              <a:t>фишинговых </a:t>
            </a:r>
            <a:r>
              <a:rPr lang="ru-RU" dirty="0" smtClean="0">
                <a:solidFill>
                  <a:schemeClr val="bg1"/>
                </a:solidFill>
              </a:rPr>
              <a:t>атак </a:t>
            </a: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982" y="83128"/>
            <a:ext cx="4761808" cy="623455"/>
          </a:xfrm>
        </p:spPr>
        <p:txBody>
          <a:bodyPr rtlCol="0"/>
          <a:lstStyle/>
          <a:p>
            <a:r>
              <a:rPr lang="ru-RU" dirty="0"/>
              <a:t>Обновление драйверов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056312" y="804313"/>
            <a:ext cx="90636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Как </a:t>
            </a:r>
            <a:r>
              <a:rPr lang="ru-RU" dirty="0">
                <a:solidFill>
                  <a:schemeClr val="bg1"/>
                </a:solidFill>
              </a:rPr>
              <a:t>обновить драйверы в Windows 7 для улучшения производительности и устранения проблем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1. </a:t>
            </a: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ru-RU" dirty="0">
                <a:solidFill>
                  <a:schemeClr val="bg1"/>
                </a:solidFill>
              </a:rPr>
              <a:t>диспетчер устройств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- Откройте меню "Пуск" и введите "Диспетчер устройств".</a:t>
            </a:r>
          </a:p>
          <a:p>
            <a:r>
              <a:rPr lang="ru-RU" dirty="0">
                <a:solidFill>
                  <a:schemeClr val="bg1"/>
                </a:solidFill>
              </a:rPr>
              <a:t>   - Разверните категории устройств (например, "Видеоадаптеры", "Сетевые адаптеры").</a:t>
            </a:r>
          </a:p>
          <a:p>
            <a:r>
              <a:rPr lang="ru-RU" dirty="0">
                <a:solidFill>
                  <a:schemeClr val="bg1"/>
                </a:solidFill>
              </a:rPr>
              <a:t>   - Щелкните правой кнопкой мыши по устройству и выберите "Обновить драйвер".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2. </a:t>
            </a: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ru-RU" dirty="0">
                <a:solidFill>
                  <a:schemeClr val="bg1"/>
                </a:solidFill>
              </a:rPr>
              <a:t>Центр обновления 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- Перейдите в "Панель управления" &gt; "Система и безопасность" &gt; "Центр обновления Windows".</a:t>
            </a:r>
          </a:p>
          <a:p>
            <a:r>
              <a:rPr lang="ru-RU" dirty="0">
                <a:solidFill>
                  <a:schemeClr val="bg1"/>
                </a:solidFill>
              </a:rPr>
              <a:t>   - Нажмите "Проверить наличие обновлений".</a:t>
            </a:r>
          </a:p>
          <a:p>
            <a:r>
              <a:rPr lang="ru-RU" dirty="0">
                <a:solidFill>
                  <a:schemeClr val="bg1"/>
                </a:solidFill>
              </a:rPr>
              <a:t>   - Если доступны обновления драйверов, они будут установлены автоматически.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3. </a:t>
            </a:r>
            <a:r>
              <a:rPr lang="ru-RU" dirty="0" smtClean="0">
                <a:solidFill>
                  <a:schemeClr val="bg1"/>
                </a:solidFill>
              </a:rPr>
              <a:t>Загрузите </a:t>
            </a:r>
            <a:r>
              <a:rPr lang="ru-RU" dirty="0">
                <a:solidFill>
                  <a:schemeClr val="bg1"/>
                </a:solidFill>
              </a:rPr>
              <a:t>драйверы с веб-сайта производителя устройства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- Определите модель и производителя каждого устройства.</a:t>
            </a:r>
          </a:p>
          <a:p>
            <a:r>
              <a:rPr lang="ru-RU" dirty="0">
                <a:solidFill>
                  <a:schemeClr val="bg1"/>
                </a:solidFill>
              </a:rPr>
              <a:t>   - Посетите веб-сайт производителя и найдите раздел "Загрузки".</a:t>
            </a:r>
          </a:p>
          <a:p>
            <a:r>
              <a:rPr lang="ru-RU" dirty="0">
                <a:solidFill>
                  <a:schemeClr val="bg1"/>
                </a:solidFill>
              </a:rPr>
              <a:t>   - Загрузите и установите последнюю версию драйверов для ваших устройств.</a:t>
            </a:r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666_TF66687569" id="{8088A86A-5DE3-4754-A836-2A3C30D038B3}" vid="{7A96DF9F-A41C-4EE8-8C3F-8182B482B13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fb0879af-3eba-417a-a55a-ffe6dcd6ca77"/>
    <ds:schemaRef ds:uri="http://purl.org/dc/elements/1.1/"/>
    <ds:schemaRef ds:uri="http://schemas.openxmlformats.org/package/2006/metadata/core-properties"/>
    <ds:schemaRef ds:uri="6dc4bcd6-49db-4c07-9060-8acfc67cef9f"/>
    <ds:schemaRef ds:uri="http://purl.org/dc/terms/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презентация (синее оформление)</Template>
  <TotalTime>0</TotalTime>
  <Words>644</Words>
  <Application>Microsoft Office PowerPoint</Application>
  <PresentationFormat>Широкоэкранный</PresentationFormat>
  <Paragraphs>78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Tahoma</vt:lpstr>
      <vt:lpstr>Trade Gothic LT Pro</vt:lpstr>
      <vt:lpstr>Trebuchet MS</vt:lpstr>
      <vt:lpstr>Тема Office</vt:lpstr>
      <vt:lpstr>ОПТИМИЗАЦИЯ WINDOWS 7</vt:lpstr>
      <vt:lpstr>Введение</vt:lpstr>
      <vt:lpstr>Очистка диска</vt:lpstr>
      <vt:lpstr>Дефрагментация жесткого диска</vt:lpstr>
      <vt:lpstr>Отключение ненужных служб</vt:lpstr>
      <vt:lpstr>Оптимизация настроек электропитания</vt:lpstr>
      <vt:lpstr>Удаление вирусов и вредоносных программ</vt:lpstr>
      <vt:lpstr>Обновление драйверов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2024-05-22T08:04:12Z</dcterms:created>
  <dcterms:modified xsi:type="dcterms:W3CDTF">2024-05-22T09:42:01Z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