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Корнилов" userId="f99ff6720396168a" providerId="LiveId" clId="{9A36EE7F-D0BD-4E56-ABD9-EA3FC5A39696}"/>
    <pc:docChg chg="custSel modSld">
      <pc:chgData name="Даниил Корнилов" userId="f99ff6720396168a" providerId="LiveId" clId="{9A36EE7F-D0BD-4E56-ABD9-EA3FC5A39696}" dt="2023-11-21T04:38:40.618" v="20" actId="167"/>
      <pc:docMkLst>
        <pc:docMk/>
      </pc:docMkLst>
      <pc:sldChg chg="addSp modSp mod">
        <pc:chgData name="Даниил Корнилов" userId="f99ff6720396168a" providerId="LiveId" clId="{9A36EE7F-D0BD-4E56-ABD9-EA3FC5A39696}" dt="2023-11-21T04:38:07.365" v="8" actId="14100"/>
        <pc:sldMkLst>
          <pc:docMk/>
          <pc:sldMk cId="3609227201" sldId="256"/>
        </pc:sldMkLst>
        <pc:picChg chg="add mod ord">
          <ac:chgData name="Даниил Корнилов" userId="f99ff6720396168a" providerId="LiveId" clId="{9A36EE7F-D0BD-4E56-ABD9-EA3FC5A39696}" dt="2023-11-21T04:38:07.365" v="8" actId="14100"/>
          <ac:picMkLst>
            <pc:docMk/>
            <pc:sldMk cId="3609227201" sldId="256"/>
            <ac:picMk id="11" creationId="{81732F0E-C39A-4FEC-A358-9F14DA5C1D9C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40.618" v="20" actId="167"/>
        <pc:sldMkLst>
          <pc:docMk/>
          <pc:sldMk cId="133767432" sldId="257"/>
        </pc:sldMkLst>
        <pc:picChg chg="add mod ord">
          <ac:chgData name="Даниил Корнилов" userId="f99ff6720396168a" providerId="LiveId" clId="{9A36EE7F-D0BD-4E56-ABD9-EA3FC5A39696}" dt="2023-11-21T04:38:40.618" v="20" actId="167"/>
          <ac:picMkLst>
            <pc:docMk/>
            <pc:sldMk cId="133767432" sldId="257"/>
            <ac:picMk id="3" creationId="{FE799D53-F507-92AA-AB73-C0E777DEE0C3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6.651" v="19" actId="167"/>
        <pc:sldMkLst>
          <pc:docMk/>
          <pc:sldMk cId="3091503574" sldId="258"/>
        </pc:sldMkLst>
        <pc:picChg chg="add mod ord">
          <ac:chgData name="Даниил Корнилов" userId="f99ff6720396168a" providerId="LiveId" clId="{9A36EE7F-D0BD-4E56-ABD9-EA3FC5A39696}" dt="2023-11-21T04:38:36.651" v="19" actId="167"/>
          <ac:picMkLst>
            <pc:docMk/>
            <pc:sldMk cId="3091503574" sldId="258"/>
            <ac:picMk id="3" creationId="{BECABDF3-E0B9-1ACE-0940-95DBB9EB6DC8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2.465" v="18" actId="167"/>
        <pc:sldMkLst>
          <pc:docMk/>
          <pc:sldMk cId="1117670817" sldId="259"/>
        </pc:sldMkLst>
        <pc:picChg chg="add mod ord">
          <ac:chgData name="Даниил Корнилов" userId="f99ff6720396168a" providerId="LiveId" clId="{9A36EE7F-D0BD-4E56-ABD9-EA3FC5A39696}" dt="2023-11-21T04:38:32.465" v="18" actId="167"/>
          <ac:picMkLst>
            <pc:docMk/>
            <pc:sldMk cId="1117670817" sldId="259"/>
            <ac:picMk id="3" creationId="{F759EEF5-2B7D-CC05-9E12-01D69C20784B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26.746" v="17" actId="167"/>
        <pc:sldMkLst>
          <pc:docMk/>
          <pc:sldMk cId="988639629" sldId="260"/>
        </pc:sldMkLst>
        <pc:picChg chg="add mod ord">
          <ac:chgData name="Даниил Корнилов" userId="f99ff6720396168a" providerId="LiveId" clId="{9A36EE7F-D0BD-4E56-ABD9-EA3FC5A39696}" dt="2023-11-21T04:38:26.746" v="17" actId="167"/>
          <ac:picMkLst>
            <pc:docMk/>
            <pc:sldMk cId="988639629" sldId="260"/>
            <ac:picMk id="3" creationId="{7493F449-5812-F8C9-7A24-B7BF19EDEF94}"/>
          </ac:picMkLst>
        </pc:picChg>
      </pc:sldChg>
      <pc:sldChg chg="addSp delSp modSp mod">
        <pc:chgData name="Даниил Корнилов" userId="f99ff6720396168a" providerId="LiveId" clId="{9A36EE7F-D0BD-4E56-ABD9-EA3FC5A39696}" dt="2023-11-21T04:38:22.507" v="16" actId="478"/>
        <pc:sldMkLst>
          <pc:docMk/>
          <pc:sldMk cId="2179030597" sldId="261"/>
        </pc:sldMkLst>
        <pc:graphicFrameChg chg="add del modGraphic">
          <ac:chgData name="Даниил Корнилов" userId="f99ff6720396168a" providerId="LiveId" clId="{9A36EE7F-D0BD-4E56-ABD9-EA3FC5A39696}" dt="2023-11-21T04:38:22.507" v="16" actId="478"/>
          <ac:graphicFrameMkLst>
            <pc:docMk/>
            <pc:sldMk cId="2179030597" sldId="261"/>
            <ac:graphicFrameMk id="8" creationId="{7D659DAB-A1AF-A5A4-403A-2F899B2913A2}"/>
          </ac:graphicFrameMkLst>
        </pc:graphicFrameChg>
        <pc:picChg chg="add mod ord">
          <ac:chgData name="Даниил Корнилов" userId="f99ff6720396168a" providerId="LiveId" clId="{9A36EE7F-D0BD-4E56-ABD9-EA3FC5A39696}" dt="2023-11-21T04:38:19.073" v="14" actId="167"/>
          <ac:picMkLst>
            <pc:docMk/>
            <pc:sldMk cId="2179030597" sldId="261"/>
            <ac:picMk id="6" creationId="{078FED99-19A8-5362-FB4B-A19B64B079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58E1F0-EC93-B41F-2546-67FD5E37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4E726B-00BF-CF7E-EDD0-C6DD4057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395135-9217-2EB3-157D-307D097E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F655B2-C267-AB6E-4FC7-4492338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77A0E7-7A6A-DCDB-8617-99BC615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D21FD2-DD80-C468-B839-CE0108E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5EA54D0-AEC6-7359-E62F-240DD192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5531B8-DA76-38E5-E126-F802730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07E0B4-E2DF-05EB-DED1-7A665A6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8C9F5D-FE64-7740-D511-93C20724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D9B2A6-26C9-73BE-8613-328F699E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7E547CC-2DCC-85CB-31AD-86899E8E5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D467FF-5285-62D1-2676-9B2AA5F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A58705-A671-6953-2332-5DA45459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A045EA-0468-D9FC-49AE-CB25030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129C76-F162-5C7B-2416-5104734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C4E678-0977-600F-2228-D52F0CF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7BFC9F-5CE6-29DE-2BE8-FC891D5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3A3FE1-A0A5-A4A2-D027-E22D8815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695A3E3-45AC-12EF-74C6-C1A95D9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99738D-29D1-1FEE-2F93-4949607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4FFAF06-8F9B-4504-B8CD-1E01DEFF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6CAB8DF-18EC-FFE4-A5D5-43D1D37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D2E1C1A-3EF5-3A1E-648F-7836FF26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5A3AFE-E73F-F029-4666-255CC21D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88EFDB-F868-D0B9-B602-86395B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BFB266-DA77-7CA3-AD26-5154A5C6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1D8EE26-CB8C-1746-62BD-81EA6417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1D23A52-BB40-7E96-52C6-49737DC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9B4582A-417C-A911-B74F-DD7B4ACF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F4F6C6-35C4-BAA8-315D-707AFA7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AAC9BE-5722-2CEF-E543-A802AE8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EDFE847-E820-D8BE-0F7B-0CA38514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A7393C9-E3DC-CA8D-D540-0353DB23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974D705-0893-1BA2-77A9-D52BB9EE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A37E30-5700-5F01-1190-E3E3F204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A726601-0A05-1156-4B00-E514588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3DD2024-93CA-CB32-50CD-2EE0D48A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8ED871C-328D-CC15-7341-27C9B94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5F7F63-E394-4EEA-6325-053D13B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DDAD4B2-35B5-D46A-F2D4-281C4A2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DC804B2-E6E2-A5DE-6548-203149F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6B480FC-46A2-6D54-4FFA-EC26289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89E4C9F-6A30-FCAB-9868-CB5413C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D3CED7A-C697-7E32-1CD5-D39C1621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CDF508F-2617-5958-3E61-003D2C7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E3F87C-33B1-69A7-EBC4-E87834B0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F28E09-F043-CD61-E673-5382840E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0C742E4-5A7B-7BEC-1EF1-093DC7EB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E95330A-7EA5-9251-51DC-A13F4BF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2428EA5-6431-647A-65EA-8150C9F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CC0D417-00AC-ADF1-E9D8-3F0BEAB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B8F67-41A5-EFB3-256B-3B99286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C5FF903-DC72-F32B-53DF-6DB43849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4D4318-C40A-7266-84A2-3A9436E9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0041109-53BA-3D3F-766D-65E466E8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36483D2-6B7D-9F21-DBF3-CB88DF9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1FA85C4-ADFD-94C0-FE3C-710E693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C9F4F8-6802-3B04-B0B7-B8A75ED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05F4598-BD95-AD3A-A95E-4D3B8864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EDB7EB0-D0E2-5D1C-B622-10895074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9D35F3-99B2-6A41-C87E-923937F8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BBE53B6-7736-01FF-16C6-FF751C10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72982" y="-2687487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06982" y="3221560"/>
            <a:ext cx="39431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ОИБАС – 1120</a:t>
            </a:r>
          </a:p>
          <a:p>
            <a:pPr algn="ctr"/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Иван Валерьевич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DB5CA0-74C3-0344-C84A-C071FD515C7F}"/>
              </a:ext>
            </a:extLst>
          </p:cNvPr>
          <p:cNvSpPr txBox="1"/>
          <p:nvPr/>
        </p:nvSpPr>
        <p:spPr>
          <a:xfrm>
            <a:off x="4570775" y="206886"/>
            <a:ext cx="209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2C9DD3-D05E-13A3-20F4-6742F570D67C}"/>
              </a:ext>
            </a:extLst>
          </p:cNvPr>
          <p:cNvSpPr txBox="1"/>
          <p:nvPr/>
        </p:nvSpPr>
        <p:spPr>
          <a:xfrm>
            <a:off x="1508514" y="780773"/>
            <a:ext cx="966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текущего контроля успеваемости за 1 полугодие 2023-2024 уч. г. (на 10.11.2023)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93D0E5-EE2C-B134-711E-D19E25B98D91}"/>
              </a:ext>
            </a:extLst>
          </p:cNvPr>
          <p:cNvSpPr txBox="1"/>
          <p:nvPr/>
        </p:nvSpPr>
        <p:spPr>
          <a:xfrm>
            <a:off x="2247767" y="1428930"/>
            <a:ext cx="31397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студентов в группе: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«5» 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- 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«3»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9;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н/а;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E799D53-F507-92AA-AB73-C0E777DE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742121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A77569-4B1F-FAC1-3FBB-AC56FC35CAAD}"/>
              </a:ext>
            </a:extLst>
          </p:cNvPr>
          <p:cNvSpPr txBox="1"/>
          <p:nvPr/>
        </p:nvSpPr>
        <p:spPr>
          <a:xfrm>
            <a:off x="4666862" y="219345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C9BC09-48E8-F9E0-56AA-355E5D5B410D}"/>
              </a:ext>
            </a:extLst>
          </p:cNvPr>
          <p:cNvSpPr txBox="1"/>
          <p:nvPr/>
        </p:nvSpPr>
        <p:spPr>
          <a:xfrm>
            <a:off x="532117" y="954989"/>
            <a:ext cx="103577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пропусков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Ф.И.О. студентов)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МайрбековРамзан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ПоддубныйАлександр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ПрокофьевКирилл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ДегтевВладислав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СавосинНиколай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НестеренкоАндрей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ДроздовКирилл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ТаоваЭлиза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КузьминаЭльвира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ШишкинМихаил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БлохинДмитрий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ЧерняговаЕлизавета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АрининМаксим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КазарцевНиколай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ЖильниковаАлёна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ГавричковаДарья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ФоминцевНикита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БуробинаЕлизавета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КоролевТимофей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(67),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КарповНикита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ДолговДмитрий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ВалинДаниил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КолясниковНикита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меры по улучшению посещаемости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Обзвон</a:t>
            </a:r>
            <a:r>
              <a:rPr lang="ru-RU" dirty="0"/>
              <a:t>, агитация, разговор с родителями. Профилактическая беседа. Беседа с участием зав отделения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33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396" y="1853738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Посетили выставку </a:t>
            </a:r>
            <a:r>
              <a:rPr lang="en-US" dirty="0" err="1" smtClean="0"/>
              <a:t>Testing&amp;Control</a:t>
            </a:r>
            <a:r>
              <a:rPr lang="en-US" dirty="0" smtClean="0"/>
              <a:t> </a:t>
            </a:r>
            <a:r>
              <a:rPr lang="ru-RU" dirty="0" smtClean="0"/>
              <a:t>в Крокус Экспо.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4" y="2396913"/>
            <a:ext cx="1150780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60" y="1778923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Участвовали в форуме </a:t>
            </a:r>
            <a:r>
              <a:rPr lang="en-US" dirty="0"/>
              <a:t>“</a:t>
            </a:r>
            <a:r>
              <a:rPr lang="ru-RU" dirty="0"/>
              <a:t>Россия и мир</a:t>
            </a:r>
            <a:r>
              <a:rPr lang="en-US" dirty="0"/>
              <a:t>:</a:t>
            </a:r>
            <a:r>
              <a:rPr lang="ru-RU" dirty="0"/>
              <a:t> новые стены или новые правила</a:t>
            </a:r>
            <a:r>
              <a:rPr lang="en-US" dirty="0"/>
              <a:t>?”</a:t>
            </a:r>
            <a:r>
              <a:rPr lang="ru-RU" dirty="0"/>
              <a:t>.</a:t>
            </a:r>
          </a:p>
          <a:p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99" y="2425254"/>
            <a:ext cx="930722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учебной группы и отдельных студентов группы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мероприятиях колледжа 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4460" y="1778923"/>
            <a:ext cx="1058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Прошли сертификацию </a:t>
            </a:r>
            <a:r>
              <a:rPr lang="en-US" dirty="0" smtClean="0"/>
              <a:t>Astra Linux.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88" y="2456983"/>
            <a:ext cx="8464445" cy="34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759EEF5-2B7D-CC05-9E12-01D69C20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2337046" y="295469"/>
            <a:ext cx="786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группы во внешних мероприятиях,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олимпиадах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чемпионатах и др.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полугодие 2023/2024 уч. 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289" y="2441478"/>
            <a:ext cx="9451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орум </a:t>
            </a:r>
            <a:r>
              <a:rPr lang="ru-RU" dirty="0"/>
              <a:t>"Россия и мир: новые стены или новые правила</a:t>
            </a:r>
            <a:r>
              <a:rPr lang="ru-RU" dirty="0" smtClean="0"/>
              <a:t>?" секция «ЦИФРОВАЯ </a:t>
            </a:r>
            <a:r>
              <a:rPr lang="ru-RU" dirty="0"/>
              <a:t>ТРАНСФОРМАЦИЯ ОТРАСЛЕЙ: </a:t>
            </a:r>
            <a:r>
              <a:rPr lang="ru-RU"/>
              <a:t>ГДЕ </a:t>
            </a:r>
            <a:r>
              <a:rPr lang="ru-RU" smtClean="0"/>
              <a:t> </a:t>
            </a:r>
            <a:r>
              <a:rPr lang="ru-RU"/>
              <a:t>П</a:t>
            </a:r>
            <a:r>
              <a:rPr lang="ru-RU" smtClean="0"/>
              <a:t>РЕДЕЛ?» 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День </a:t>
            </a:r>
            <a:r>
              <a:rPr lang="ru-RU" dirty="0"/>
              <a:t>народного </a:t>
            </a:r>
            <a:r>
              <a:rPr lang="ru-RU" dirty="0" smtClean="0"/>
              <a:t>единства. </a:t>
            </a:r>
            <a:r>
              <a:rPr lang="ru-RU" dirty="0"/>
              <a:t>Презентации. Конкурс-викторина. </a:t>
            </a:r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Цифровой диктант 2023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том числе, студенты были </a:t>
            </a:r>
            <a:r>
              <a:rPr lang="ru-RU" dirty="0" smtClean="0"/>
              <a:t>заняты нахождение производственной практики. Так же написанием курсовой работы и выбором темы дипломной работы, написанием введением и первой главы дипломного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6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493F449-5812-F8C9-7A24-B7BF19ED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220755" y="482099"/>
            <a:ext cx="10086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темы классных часов вызвали у студентов наибольший интерес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20755" y="1220763"/>
            <a:ext cx="9801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Разговор о важном</a:t>
            </a:r>
          </a:p>
          <a:p>
            <a:pPr marL="342900" indent="-342900">
              <a:buAutoNum type="arabicPeriod"/>
            </a:pPr>
            <a:r>
              <a:rPr lang="ru-RU" dirty="0"/>
              <a:t>Час ко Дню учителя «Учитель – это звучит гордо». Проф. </a:t>
            </a:r>
            <a:r>
              <a:rPr lang="ru-RU" dirty="0" smtClean="0"/>
              <a:t>ориентационный </a:t>
            </a:r>
            <a:r>
              <a:rPr lang="ru-RU" dirty="0"/>
              <a:t>разговор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 «Международный день толерантности». Классный час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День народного единства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6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78FED99-19A8-5362-FB4B-A19B64B0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3833326" y="241041"/>
            <a:ext cx="3124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Одарённые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30088" y="3105833"/>
            <a:ext cx="98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Карпов Никита Юрьевич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03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классного руководителя</dc:title>
  <dc:creator>Даниил Корнилов</dc:creator>
  <cp:lastModifiedBy>SibNout2023</cp:lastModifiedBy>
  <cp:revision>20</cp:revision>
  <dcterms:created xsi:type="dcterms:W3CDTF">2023-11-21T04:28:06Z</dcterms:created>
  <dcterms:modified xsi:type="dcterms:W3CDTF">2023-11-23T17:23:00Z</dcterms:modified>
</cp:coreProperties>
</file>