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3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0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BE86-6D6D-40CA-B85D-E9E2074F335D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6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Консольная программа </a:t>
            </a:r>
            <a:r>
              <a:rPr lang="en-US" dirty="0" err="1" smtClean="0"/>
              <a:t>Netstat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студент 3ПСК-420:Добагов Д.З.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14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netstat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831" y="1690688"/>
            <a:ext cx="59494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Отображает активные TCP-подключения, порты, на которых компьютер прослушивает данные, статистику </a:t>
            </a:r>
            <a:r>
              <a:rPr lang="ru-RU" dirty="0" err="1"/>
              <a:t>Ethernet</a:t>
            </a:r>
            <a:r>
              <a:rPr lang="ru-RU" dirty="0"/>
              <a:t>, таблицу IP-маршрутизации, статистику IPv4 (для протоколов IP, ICMP, TCP и UDP) и статистику IPv6 (для протоколов IPv6, ICMPv6, TCP через IPv6 и UDP по протоколу IPv6). Эта команда используется без параметров, чтобы отобразить активные TCP-подключения.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3" y="845003"/>
            <a:ext cx="5629162" cy="50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r>
              <a:rPr lang="en-US" dirty="0" smtClean="0"/>
              <a:t> -e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24" y="2190217"/>
            <a:ext cx="8925315" cy="37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Netstat -s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50903"/>
          <a:stretch/>
        </p:blipFill>
        <p:spPr>
          <a:xfrm>
            <a:off x="332308" y="1587117"/>
            <a:ext cx="5154092" cy="46299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9" t="48422" r="-1"/>
          <a:stretch/>
        </p:blipFill>
        <p:spPr>
          <a:xfrm>
            <a:off x="7833945" y="1587117"/>
            <a:ext cx="3683978" cy="47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r>
              <a:rPr lang="en-US" dirty="0"/>
              <a:t> -o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3" y="1896139"/>
            <a:ext cx="4981662" cy="44110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34100" y="2156266"/>
            <a:ext cx="4337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effectLst/>
                <a:latin typeface="Segoe UI" panose="020B0502040204020203" pitchFamily="34" charset="0"/>
              </a:rPr>
              <a:t>Чтобы отображать активные TCP-подключения и идентификаторы процессов каждые 5 секунд, введите: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330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r>
              <a:rPr lang="en-US" dirty="0"/>
              <a:t> -n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1066"/>
          <a:stretch/>
        </p:blipFill>
        <p:spPr>
          <a:xfrm>
            <a:off x="354623" y="1815855"/>
            <a:ext cx="4736124" cy="45592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4782"/>
          <a:stretch/>
        </p:blipFill>
        <p:spPr>
          <a:xfrm>
            <a:off x="6166339" y="497009"/>
            <a:ext cx="5398476" cy="39873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20862" y="5024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0" dirty="0" smtClean="0">
                <a:effectLst/>
                <a:latin typeface="Segoe UI" panose="020B0502040204020203" pitchFamily="34" charset="0"/>
              </a:rPr>
              <a:t>Чтобы отобразить активные TCP-подключения и идентификаторы процессов в числовой форме, введите: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529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8914" y="365125"/>
            <a:ext cx="5084885" cy="1325563"/>
          </a:xfrm>
        </p:spPr>
        <p:txBody>
          <a:bodyPr/>
          <a:lstStyle/>
          <a:p>
            <a:r>
              <a:rPr lang="en-US" dirty="0" err="1" smtClean="0"/>
              <a:t>Netstat</a:t>
            </a:r>
            <a:r>
              <a:rPr lang="en-US" dirty="0" smtClean="0"/>
              <a:t> -r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9" y="222307"/>
            <a:ext cx="5419154" cy="626440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06308" y="3105835"/>
            <a:ext cx="263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Segoe UI" panose="020B0502040204020203" pitchFamily="34" charset="0"/>
              </a:rPr>
              <a:t>Отображает содержимое таблицы IP-маршрутизации. Это эквивалентно команде </a:t>
            </a:r>
            <a:r>
              <a:rPr lang="ru-RU" b="0" i="0" dirty="0" err="1" smtClean="0">
                <a:effectLst/>
                <a:latin typeface="Segoe UI" panose="020B0502040204020203" pitchFamily="34" charset="0"/>
              </a:rPr>
              <a:t>route</a:t>
            </a:r>
            <a:r>
              <a:rPr lang="ru-RU" b="0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ru-RU" b="0" i="0" dirty="0" err="1" smtClean="0">
                <a:effectLst/>
                <a:latin typeface="Segoe UI" panose="020B0502040204020203" pitchFamily="34" charset="0"/>
              </a:rPr>
              <a:t>print</a:t>
            </a:r>
            <a:r>
              <a:rPr lang="ru-RU" b="0" i="0" dirty="0" smtClean="0">
                <a:effectLst/>
                <a:latin typeface="Segoe UI" panose="020B0502040204020203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124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Консольная программа Netstat</vt:lpstr>
      <vt:lpstr>netstat</vt:lpstr>
      <vt:lpstr>Netstat -e</vt:lpstr>
      <vt:lpstr>Netstat -s</vt:lpstr>
      <vt:lpstr>netstat -o 5</vt:lpstr>
      <vt:lpstr>netstat -n</vt:lpstr>
      <vt:lpstr>Netstat -r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Добагов</dc:creator>
  <cp:lastModifiedBy>Дамир Добагов</cp:lastModifiedBy>
  <cp:revision>5</cp:revision>
  <dcterms:created xsi:type="dcterms:W3CDTF">2023-04-03T07:26:55Z</dcterms:created>
  <dcterms:modified xsi:type="dcterms:W3CDTF">2023-04-03T09:01:45Z</dcterms:modified>
</cp:coreProperties>
</file>