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5" r:id="rId6"/>
    <p:sldId id="258" r:id="rId7"/>
    <p:sldId id="276" r:id="rId8"/>
    <p:sldId id="279" r:id="rId9"/>
    <p:sldId id="278" r:id="rId10"/>
    <p:sldId id="284" r:id="rId11"/>
    <p:sldId id="286" r:id="rId12"/>
    <p:sldId id="277" r:id="rId13"/>
    <p:sldId id="285" r:id="rId14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78" d="100"/>
          <a:sy n="78" d="100"/>
        </p:scale>
        <p:origin x="80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33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F06A98-141B-4D41-8FDB-4DFA9CAA1BA7}" type="datetime1">
              <a:rPr lang="ru-RU" smtClean="0"/>
              <a:t>06.04.2023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CB090B-4D05-44EA-A8D6-36D9C558048F}" type="datetime1">
              <a:rPr lang="ru-RU" noProof="0" smtClean="0"/>
              <a:t>06.04.2023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088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742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946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416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524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816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179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786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5AD685E4-AFBE-43EC-9129-9CFC5357CAF7}" type="datetime1">
              <a:rPr lang="ru-RU" noProof="0" smtClean="0"/>
              <a:t>06.04.2023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C77ED0-72CF-4A82-9C57-B24A229CB959}" type="datetime1">
              <a:rPr lang="ru-RU" noProof="0" smtClean="0"/>
              <a:t>06.04.2023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640FF5-B24F-4767-95C8-B064B03D4AD5}" type="datetime1">
              <a:rPr lang="ru-RU" noProof="0" smtClean="0"/>
              <a:t>06.04.2023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Надпись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4" name="Надпись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ADC465-7CD0-49C7-BD56-27FCDABC46A4}" type="datetime1">
              <a:rPr lang="ru-RU" noProof="0" smtClean="0"/>
              <a:t>06.04.2023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3A2C1F-37BA-48FB-BC0E-74EACC3C0EBE}" type="datetime1">
              <a:rPr lang="ru-RU" noProof="0" smtClean="0"/>
              <a:t>06.04.2023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Надпись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4" name="Надпись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54D174-741F-4F53-87FE-ECF8D088A049}" type="datetime1">
              <a:rPr lang="ru-RU" noProof="0" smtClean="0"/>
              <a:t>06.04.2023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FEFD9D-6603-4486-AE58-2429105B1A6E}" type="datetime1">
              <a:rPr lang="ru-RU" noProof="0" smtClean="0"/>
              <a:t>06.04.2023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1801D0-815B-40C5-B899-13EB43094D1C}" type="datetime1">
              <a:rPr lang="ru-RU" noProof="0" smtClean="0"/>
              <a:t>06.04.2023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576FD5-083A-4805-A03B-594561A787C1}" type="datetime1">
              <a:rPr lang="ru-RU" noProof="0" smtClean="0"/>
              <a:t>06.04.2023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1635B3-B275-4F11-8463-183354579AEB}" type="datetime1">
              <a:rPr lang="ru-RU" noProof="0" smtClean="0"/>
              <a:t>06.04.2023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11EBA6-40EC-4500-8F18-8642809B13BF}" type="datetime1">
              <a:rPr lang="ru-RU" noProof="0" smtClean="0"/>
              <a:t>06.04.2023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F94A47-B157-4347-AC7B-D584E2C2AA37}" type="datetime1">
              <a:rPr lang="ru-RU" noProof="0" smtClean="0"/>
              <a:t>06.04.2023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34CFD5-143E-4E74-9970-B950F6DFF444}" type="datetime1">
              <a:rPr lang="ru-RU" noProof="0" smtClean="0"/>
              <a:t>06.04.2023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63A6F3-A31E-4284-8B82-576DA2326953}" type="datetime1">
              <a:rPr lang="ru-RU" noProof="0" smtClean="0"/>
              <a:t>06.04.2023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B532E3-42CE-41B3-9090-C3FB247FAF56}" type="datetime1">
              <a:rPr lang="ru-RU" noProof="0" smtClean="0"/>
              <a:t>06.04.2023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0499BB-9BA3-416F-9737-67CC08B3DB2F}" type="datetime1">
              <a:rPr lang="ru-RU" noProof="0" smtClean="0"/>
              <a:t>06.04.2023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1FD338-5720-400F-AF23-AA66FD5E47A2}" type="datetime1">
              <a:rPr lang="ru-RU" noProof="0" smtClean="0"/>
              <a:t>06.04.2023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005A2B0-DB7C-4E7B-A868-4C91D4093DCD}" type="datetime1">
              <a:rPr lang="ru-RU" noProof="0" smtClean="0"/>
              <a:t>06.04.2023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ночное небо с горами далеко на горизонте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7432" y="2554817"/>
            <a:ext cx="7492693" cy="2421464"/>
          </a:xfrm>
        </p:spPr>
        <p:txBody>
          <a:bodyPr rtlCol="0">
            <a:normAutofit/>
          </a:bodyPr>
          <a:lstStyle/>
          <a:p>
            <a:pPr rtl="0"/>
            <a:r>
              <a:rPr lang="ru-RU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№7</a:t>
            </a:r>
            <a:endParaRPr lang="ru-RU" b="1" noProof="1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algn="r"/>
            <a:r>
              <a:rPr lang="ru-RU" sz="18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Студентка: Касаткина Жанна</a:t>
            </a:r>
          </a:p>
          <a:p>
            <a:pPr algn="r"/>
            <a:r>
              <a:rPr lang="ru-RU" sz="18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3ПКС-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8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  <a:p>
            <a:pPr algn="r"/>
            <a:r>
              <a:rPr lang="ru-RU" sz="18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 Сибирев Иван Валерьевич</a:t>
            </a:r>
          </a:p>
          <a:p>
            <a:pPr rtl="0"/>
            <a:endParaRPr lang="ru-RU" noProof="1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Ключи Параметры команды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endParaRPr lang="ru-RU" noProof="1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F9DF073-318F-A70A-41A0-CDCFD0964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0912" t="37229" r="16959" b="38683"/>
          <a:stretch/>
        </p:blipFill>
        <p:spPr>
          <a:xfrm>
            <a:off x="685801" y="2330245"/>
            <a:ext cx="7943945" cy="2064774"/>
          </a:xfrm>
        </p:spPr>
      </p:pic>
    </p:spTree>
    <p:extLst>
      <p:ext uri="{BB962C8B-B14F-4D97-AF65-F5344CB8AC3E}">
        <p14:creationId xmlns:p14="http://schemas.microsoft.com/office/powerpoint/2010/main" val="174567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Ping</a:t>
            </a: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200" noProof="1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257469-2EC5-10D8-EF0B-C794DD92E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9175954" cy="3649133"/>
          </a:xfrm>
        </p:spPr>
        <p:txBody>
          <a:bodyPr>
            <a:normAutofit lnSpcReduction="10000"/>
          </a:bodyPr>
          <a:lstStyle/>
          <a:p>
            <a:pPr>
              <a:spcAft>
                <a:spcPts val="0"/>
              </a:spcAft>
              <a:buClrTx/>
              <a:buSzTx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Проверяет подключение на уровне IP к другому компьютеру TCP/IP, отправляя сообщения эхо-запросов протокола ICMP. Отображаются сообщения о получении соответствующих эхо-ответов, а также время кругового пути.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основная команда TCP/IP, используемая для устранения неполадок подключения, доступности и разрешения имен. При использовании без параметров эта команда отображает содержимое справки.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ClrTx/>
              <a:buSzTx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Эту команду также можно использовать для проверки имени компьютера и IP-адреса компьютера. Если проверка связи с IP-адресом выполнена успешно, но проверка связи с именем компьютера не выполняется, может возникнуть проблема разрешения имен. В этом случае убедитесь, что указываемое имя компьютера можно разрешить через локальный файл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hosts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с помощью запросов службы доменных имен (DNS) или методов разрешения имен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NetBIOS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9191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953864" cy="1456267"/>
          </a:xfrm>
        </p:spPr>
        <p:txBody>
          <a:bodyPr rtlCol="0">
            <a:normAutofit/>
          </a:bodyPr>
          <a:lstStyle/>
          <a:p>
            <a:pPr rtl="0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Синтаксис Команды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Ping</a:t>
            </a: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200" noProof="1"/>
          </a:p>
        </p:txBody>
      </p:sp>
      <p:grpSp>
        <p:nvGrpSpPr>
          <p:cNvPr id="179" name="Группа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Полилиния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1"/>
            </a:p>
          </p:txBody>
        </p:sp>
        <p:grpSp>
          <p:nvGrpSpPr>
            <p:cNvPr id="181" name="Группа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Прямая соединительная линия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Прямая соединительная линия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Прямая соединительная линия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Прямая соединительная линия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Прямая соединительная линия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Прямая соединительная линия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Прямая соединительная линия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Прямая соединительная линия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Прямая соединительная линия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единительная линия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я соединительная линия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Прямая соединительная линия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я соединительная линия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Прямая соединительная линия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Прямая соединительная линия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единительная линия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единительная линия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единительная линия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единительная линия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Прямая соединительная линия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Прямая соединительная линия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Прямая соединительная линия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Прямая соединительная линия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Прямая соединительная линия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Прямая соединительная линия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Прямая соединительная линия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Прямая соединительная линия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Прямая соединительная линия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Прямая соединительная линия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Прямая соединительная линия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Прямая соединительная линия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Прямая соединительная линия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Прямая соединительная линия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Прямая соединительная линия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Прямая соединительная линия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Прямая соединительная линия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Прямая соединительная линия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Прямая соединительная линия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Прямая соединительная линия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Прямая соединительная линия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Прямая соединительная линия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Прямая соединительная линия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Прямая соединительная линия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Прямая соединительная линия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Прямая соединительная линия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Прямая соединительная линия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Прямая соединительная линия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Прямая соединительная линия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Прямая соединительная линия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Прямая соединительная линия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Прямая соединительная линия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Прямая соединительная линия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Прямая соединительная линия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Прямая соединительная линия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Прямая соединительная линия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Прямая соединительная линия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Прямая соединительная линия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Прямая соединительная линия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Прямая соединительная линия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Прямая соединительная линия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Прямая соединительная линия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Прямая соединительная линия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Прямая соединительная линия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Прямая соединительная линия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Прямая соединительная линия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Прямая соединительная линия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Прямая соединительная линия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Прямая соединительная линия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Прямая соединительная линия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Прямая соединительная линия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Прямая соединительная линия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Прямая соединительная линия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Группа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Полилиния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1"/>
            </a:p>
          </p:txBody>
        </p:sp>
        <p:grpSp>
          <p:nvGrpSpPr>
            <p:cNvPr id="263" name="Группа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Прямая соединительная линия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Прямая соединительная линия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Прямая соединительная линия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Прямая соединительная линия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Прямая соединительная линия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Прямая соединительная линия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Прямая соединительная линия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Прямая соединительная линия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Прямая соединительная линия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Прямая соединительная линия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Прямая соединительная линия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Прямая соединительная линия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Прямая соединительная линия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Прямая соединительная линия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Прямая соединительная линия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Прямая соединительная линия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Прямая соединительная линия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Прямая соединительная линия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Прямая соединительная линия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Прямая соединительная линия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Прямая соединительная линия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Прямая соединительная линия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Прямая соединительная линия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Прямая соединительная линия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Прямая соединительная линия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Прямая соединительная линия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Прямая соединительная линия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Прямая соединительная линия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Прямая соединительная линия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Прямая соединительная линия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Прямая соединительная линия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Прямая соединительная линия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Прямая соединительная линия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Прямая соединительная линия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Прямая соединительная линия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Прямая соединительная линия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Прямая соединительная линия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Прямая соединительная линия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Прямая соединительная линия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Прямая соединительная линия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Прямая соединительная линия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Прямая соединительная линия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Прямая соединительная линия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Прямая соединительная линия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Прямая соединительная линия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Прямая соединительная линия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Прямая соединительная линия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Прямая соединительная линия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Прямая соединительная линия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Прямая соединительная линия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Прямая соединительная линия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Прямая соединительная линия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Прямая соединительная линия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Прямая соединительная линия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Прямая соединительная линия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Прямая соединительная линия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Прямая соединительная линия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Прямая соединительная линия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Прямая соединительная линия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Прямая соединительная линия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Прямая соединительная линия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Прямая соединительная линия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Прямая соединительная линия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Прямая соединительная линия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Прямая соединительная линия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Прямая соединительная линия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Прямая соединительная линия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Прямая соединительная линия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Прямая соединительная линия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Прямая соединительная линия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Прямая соединительная линия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Прямая соединительная линия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Прямая соединительная линия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Прямая соединительная линия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Прямая соединительная линия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Прямая соединительная линия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Прямая соединительная линия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Прямая соединительная линия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9FCFAC27-1443-A3A1-D488-3B1C36DD7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7550859" cy="3649133"/>
          </a:xfrm>
        </p:spPr>
        <p:txBody>
          <a:bodyPr/>
          <a:lstStyle/>
          <a:p>
            <a:pPr>
              <a:spcAft>
                <a:spcPts val="0"/>
              </a:spcAft>
              <a:buClrTx/>
              <a:buSzTx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в командной строке должна обладать следующим синтаксисом: 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domain_name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где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domain_name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- имя домена, который нужно проверить. Также вместо имени домена можно вести IP-адрес нужного веб-узла, шлюза или удаленного узла. Получить результат выполнения команды. Независимо от того, использовалась команда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в CMD или в командной строке, открытой иным способом, вы увидите ход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пинга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ClrTx/>
              <a:buSzTx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ping [/t] [/a] [/n &lt;count&gt;] [/l &lt;size&gt;] [/f] [/I &lt;TTL&gt;] [/v &lt;TOS&gt;] [/r &lt;count&gt;] [/s &lt;count&gt;] [{/j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hostlist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&gt; | /k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hostlist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&gt;}] [/w &lt;timeout&gt;] [/R] [/S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Srcaddr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&gt;] [/4] [/6]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targetname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8625347" cy="1456267"/>
          </a:xfrm>
        </p:spPr>
        <p:txBody>
          <a:bodyPr rtlCol="0">
            <a:normAutofit/>
          </a:bodyPr>
          <a:lstStyle/>
          <a:p>
            <a:pPr rtl="0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Ключи Параметры команды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endParaRPr lang="ru-RU" noProof="1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9574AA6-7235-95A6-5737-6E11B35D5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1577" y="2141538"/>
            <a:ext cx="6137647" cy="414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3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8477864" cy="1456267"/>
          </a:xfrm>
        </p:spPr>
        <p:txBody>
          <a:bodyPr rtlCol="0">
            <a:normAutofit/>
          </a:bodyPr>
          <a:lstStyle/>
          <a:p>
            <a:pPr rtl="0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Ключи Параметры команды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endParaRPr lang="ru-RU" noProof="1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2E2456A-C254-E0B7-82C8-FF2D26C6C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465" t="45287" r="55985" b="31841"/>
          <a:stretch/>
        </p:blipFill>
        <p:spPr>
          <a:xfrm>
            <a:off x="685801" y="2341171"/>
            <a:ext cx="7821397" cy="2481553"/>
          </a:xfrm>
        </p:spPr>
      </p:pic>
    </p:spTree>
    <p:extLst>
      <p:ext uri="{BB962C8B-B14F-4D97-AF65-F5344CB8AC3E}">
        <p14:creationId xmlns:p14="http://schemas.microsoft.com/office/powerpoint/2010/main" val="210164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9392264" cy="1456267"/>
          </a:xfrm>
        </p:spPr>
        <p:txBody>
          <a:bodyPr rtlCol="0">
            <a:normAutofit/>
          </a:bodyPr>
          <a:lstStyle/>
          <a:p>
            <a:pPr rtl="0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использования команды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endParaRPr lang="ru-RU" noProof="1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316E36A-A040-2444-2A71-BFA3C8362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9396" t="54202" r="30248" b="12392"/>
          <a:stretch/>
        </p:blipFill>
        <p:spPr>
          <a:xfrm>
            <a:off x="685802" y="2212257"/>
            <a:ext cx="7179546" cy="3342969"/>
          </a:xfrm>
        </p:spPr>
      </p:pic>
    </p:spTree>
    <p:extLst>
      <p:ext uri="{BB962C8B-B14F-4D97-AF65-F5344CB8AC3E}">
        <p14:creationId xmlns:p14="http://schemas.microsoft.com/office/powerpoint/2010/main" val="363366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GETMAC</a:t>
            </a:r>
            <a:endParaRPr lang="ru-RU" noProof="1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DAE3FB4-AB67-8FF8-0487-48356DA67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143001"/>
            <a:ext cx="8969476" cy="364913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GETMAC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озвращает MAC-адрес и список сетевых протоколов, связанных с каждым адресом, для всех сетевых карт на каждом компьютере как локально, так и по сети. Эта команда особенно полезна, если вы хотите ввести MAC-адрес в анализатор сети или если вам нужно знать, какие протоколы в настоящее время используются для каждого сетевого адаптера на компьютере.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810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Синтаксис Команды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GETMAC</a:t>
            </a:r>
            <a:endParaRPr lang="ru-RU" noProof="1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DAE3FB4-AB67-8FF8-0487-48356DA67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42964"/>
            <a:ext cx="8428702" cy="1898991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getmac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[.exe][/s &lt;computer&gt; [/u &lt;domain\&lt;user&gt; [/p &lt;password&gt;]]][/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{table | list | csv}][/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][/v]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2913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8241889" cy="1456267"/>
          </a:xfrm>
        </p:spPr>
        <p:txBody>
          <a:bodyPr rtlCol="0">
            <a:normAutofit/>
          </a:bodyPr>
          <a:lstStyle/>
          <a:p>
            <a:pPr rtl="0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Ключи Параметры команды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GETMAC</a:t>
            </a:r>
            <a:endParaRPr lang="ru-RU" noProof="1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E848081B-EED6-9458-BDAA-7E82E2F07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328881"/>
            <a:ext cx="9883876" cy="3452488"/>
          </a:xfrm>
        </p:spPr>
        <p:txBody>
          <a:bodyPr>
            <a:noAutofit/>
          </a:bodyPr>
          <a:lstStyle/>
          <a:p>
            <a:r>
              <a:rPr lang="ru-RU" sz="1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/S система</a:t>
            </a:r>
            <a:r>
              <a:rPr lang="ru-RU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Адрес или имя удаленного компьютера, к которому выполняется подключение.</a:t>
            </a:r>
            <a:b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/U домен\пользователь</a:t>
            </a:r>
            <a:r>
              <a:rPr lang="ru-RU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Пользовательский контекст, в котором будет выполняться команда.</a:t>
            </a:r>
            <a:b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/P пароль</a:t>
            </a:r>
            <a:r>
              <a:rPr lang="ru-RU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Пароль для этого пользовательского контекста. Выполняется запрос пароля, если он не задан.</a:t>
            </a:r>
            <a:b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/FO формат</a:t>
            </a:r>
            <a:r>
              <a:rPr lang="ru-RU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Формат, в котором следует отображать результаты запроса. Допустимые форматы: "TABLE", "LIST", "CSV".</a:t>
            </a:r>
            <a:b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/NH</a:t>
            </a:r>
            <a:r>
              <a:rPr lang="ru-RU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Указывает, что строка заголовков столбцов не должна отображаться в результирующем файле форматов TABLE и CSV.</a:t>
            </a:r>
            <a:b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/V</a:t>
            </a:r>
            <a:r>
              <a:rPr lang="ru-RU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Режим отображения подробной информации.</a:t>
            </a:r>
            <a:b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/?</a:t>
            </a:r>
            <a:r>
              <a:rPr lang="ru-RU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Вывод краткой справки.</a:t>
            </a: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128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711_TF22566005_Win32" id="{DB0B3D7D-5501-4881-9053-FD3E0044D76F}" vid="{1E490896-0FA5-461F-BF0D-4266DBA81D01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documentManagement/types"/>
    <ds:schemaRef ds:uri="http://purl.org/dc/dcmitype/"/>
    <ds:schemaRef ds:uri="16c05727-aa75-4e4a-9b5f-8a80a1165891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Будущее</Template>
  <TotalTime>45</TotalTime>
  <Words>540</Words>
  <Application>Microsoft Office PowerPoint</Application>
  <PresentationFormat>Широкоэкранный</PresentationFormat>
  <Paragraphs>32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Небеса</vt:lpstr>
      <vt:lpstr>Лабораторная работа №7</vt:lpstr>
      <vt:lpstr>Команда Ping </vt:lpstr>
      <vt:lpstr>Синтаксис Команды Ping </vt:lpstr>
      <vt:lpstr>Ключи Параметры команды Ping</vt:lpstr>
      <vt:lpstr>Ключи Параметры команды Ping</vt:lpstr>
      <vt:lpstr>Пример использования команды Ping</vt:lpstr>
      <vt:lpstr>Команда GETMAC</vt:lpstr>
      <vt:lpstr>Синтаксис Команды GETMAC</vt:lpstr>
      <vt:lpstr>Ключи Параметры команды GETMAC</vt:lpstr>
      <vt:lpstr>Ключи Параметры команды 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№7</dc:title>
  <dc:creator>Касаткина Жанна Юрьевна</dc:creator>
  <cp:lastModifiedBy>Жанна Касаткина</cp:lastModifiedBy>
  <cp:revision>1</cp:revision>
  <dcterms:created xsi:type="dcterms:W3CDTF">2023-04-06T17:01:01Z</dcterms:created>
  <dcterms:modified xsi:type="dcterms:W3CDTF">2023-04-06T17:55:00Z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