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B40A5-4DD6-4974-BF49-322D9B80D537}" v="103" dt="2023-02-26T19:19:59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2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052084c7dc07a31" providerId="LiveId" clId="{1D9B40A5-4DD6-4974-BF49-322D9B80D537}"/>
    <pc:docChg chg="undo custSel mod addSld modSld">
      <pc:chgData name="" userId="8052084c7dc07a31" providerId="LiveId" clId="{1D9B40A5-4DD6-4974-BF49-322D9B80D537}" dt="2023-02-26T19:19:59.959" v="101" actId="1076"/>
      <pc:docMkLst>
        <pc:docMk/>
      </pc:docMkLst>
      <pc:sldChg chg="addSp modSp mod setBg">
        <pc:chgData name="" userId="8052084c7dc07a31" providerId="LiveId" clId="{1D9B40A5-4DD6-4974-BF49-322D9B80D537}" dt="2023-02-26T19:17:38.322" v="77" actId="27636"/>
        <pc:sldMkLst>
          <pc:docMk/>
          <pc:sldMk cId="2646179798" sldId="257"/>
        </pc:sldMkLst>
        <pc:spChg chg="mod ord">
          <ac:chgData name="" userId="8052084c7dc07a31" providerId="LiveId" clId="{1D9B40A5-4DD6-4974-BF49-322D9B80D537}" dt="2023-02-26T19:17:38.322" v="77" actId="27636"/>
          <ac:spMkLst>
            <pc:docMk/>
            <pc:sldMk cId="2646179798" sldId="257"/>
            <ac:spMk id="4" creationId="{54211256-9E25-44B4-B0CD-A615AEB8D15F}"/>
          </ac:spMkLst>
        </pc:spChg>
        <pc:spChg chg="mod">
          <ac:chgData name="" userId="8052084c7dc07a31" providerId="LiveId" clId="{1D9B40A5-4DD6-4974-BF49-322D9B80D537}" dt="2023-02-26T19:17:09.650" v="66" actId="1076"/>
          <ac:spMkLst>
            <pc:docMk/>
            <pc:sldMk cId="2646179798" sldId="257"/>
            <ac:spMk id="9" creationId="{E5F1B142-11CC-4DB1-A4EB-5BD8CAB99AE6}"/>
          </ac:spMkLst>
        </pc:spChg>
        <pc:spChg chg="add">
          <ac:chgData name="" userId="8052084c7dc07a31" providerId="LiveId" clId="{1D9B40A5-4DD6-4974-BF49-322D9B80D537}" dt="2023-02-26T19:16:25.527" v="58" actId="26606"/>
          <ac:spMkLst>
            <pc:docMk/>
            <pc:sldMk cId="2646179798" sldId="257"/>
            <ac:spMk id="18" creationId="{2793B903-AB42-42A0-AE97-93D366679CA2}"/>
          </ac:spMkLst>
        </pc:spChg>
        <pc:spChg chg="add">
          <ac:chgData name="" userId="8052084c7dc07a31" providerId="LiveId" clId="{1D9B40A5-4DD6-4974-BF49-322D9B80D537}" dt="2023-02-26T19:16:25.527" v="58" actId="26606"/>
          <ac:spMkLst>
            <pc:docMk/>
            <pc:sldMk cId="2646179798" sldId="257"/>
            <ac:spMk id="20" creationId="{1D868099-6145-4BC0-A5EA-74BEF1776BA9}"/>
          </ac:spMkLst>
        </pc:spChg>
        <pc:spChg chg="add">
          <ac:chgData name="" userId="8052084c7dc07a31" providerId="LiveId" clId="{1D9B40A5-4DD6-4974-BF49-322D9B80D537}" dt="2023-02-26T19:16:25.527" v="58" actId="26606"/>
          <ac:spMkLst>
            <pc:docMk/>
            <pc:sldMk cId="2646179798" sldId="257"/>
            <ac:spMk id="22" creationId="{CC1026F7-DECB-49B4-A565-518BBA445471}"/>
          </ac:spMkLst>
        </pc:spChg>
        <pc:picChg chg="mod">
          <ac:chgData name="" userId="8052084c7dc07a31" providerId="LiveId" clId="{1D9B40A5-4DD6-4974-BF49-322D9B80D537}" dt="2023-02-26T19:16:25.527" v="58" actId="26606"/>
          <ac:picMkLst>
            <pc:docMk/>
            <pc:sldMk cId="2646179798" sldId="257"/>
            <ac:picMk id="13" creationId="{AFDE4E45-86FA-4FBD-9E2A-59B1EECE2483}"/>
          </ac:picMkLst>
        </pc:picChg>
      </pc:sldChg>
      <pc:sldChg chg="addSp delSp modSp mod setBg setClrOvrMap">
        <pc:chgData name="" userId="8052084c7dc07a31" providerId="LiveId" clId="{1D9B40A5-4DD6-4974-BF49-322D9B80D537}" dt="2023-02-26T19:15:57.814" v="49" actId="26606"/>
        <pc:sldMkLst>
          <pc:docMk/>
          <pc:sldMk cId="1679378440" sldId="258"/>
        </pc:sldMkLst>
        <pc:spChg chg="mod">
          <ac:chgData name="" userId="8052084c7dc07a31" providerId="LiveId" clId="{1D9B40A5-4DD6-4974-BF49-322D9B80D537}" dt="2023-02-26T19:15:57.814" v="49" actId="26606"/>
          <ac:spMkLst>
            <pc:docMk/>
            <pc:sldMk cId="1679378440" sldId="258"/>
            <ac:spMk id="2" creationId="{08BB829F-3C49-4A95-9BFC-B3095AF03F85}"/>
          </ac:spMkLst>
        </pc:spChg>
        <pc:spChg chg="del">
          <ac:chgData name="" userId="8052084c7dc07a31" providerId="LiveId" clId="{1D9B40A5-4DD6-4974-BF49-322D9B80D537}" dt="2023-02-26T19:14:19.746" v="41" actId="478"/>
          <ac:spMkLst>
            <pc:docMk/>
            <pc:sldMk cId="1679378440" sldId="258"/>
            <ac:spMk id="3" creationId="{5C9ACE3C-6326-4F08-B196-4E70D3F437D1}"/>
          </ac:spMkLst>
        </pc:spChg>
        <pc:spChg chg="mod ord">
          <ac:chgData name="" userId="8052084c7dc07a31" providerId="LiveId" clId="{1D9B40A5-4DD6-4974-BF49-322D9B80D537}" dt="2023-02-26T19:15:57.814" v="49" actId="26606"/>
          <ac:spMkLst>
            <pc:docMk/>
            <pc:sldMk cId="1679378440" sldId="258"/>
            <ac:spMk id="4" creationId="{08214237-71A1-4A24-A5D7-70DE89E1CD0D}"/>
          </ac:spMkLst>
        </pc:spChg>
        <pc:spChg chg="add del mod">
          <ac:chgData name="" userId="8052084c7dc07a31" providerId="LiveId" clId="{1D9B40A5-4DD6-4974-BF49-322D9B80D537}" dt="2023-02-26T19:15:36.167" v="42"/>
          <ac:spMkLst>
            <pc:docMk/>
            <pc:sldMk cId="1679378440" sldId="258"/>
            <ac:spMk id="6" creationId="{79ABA903-AAB1-452C-8768-6B3960BBB57A}"/>
          </ac:spMkLst>
        </pc:spChg>
        <pc:spChg chg="add del">
          <ac:chgData name="" userId="8052084c7dc07a31" providerId="LiveId" clId="{1D9B40A5-4DD6-4974-BF49-322D9B80D537}" dt="2023-02-26T19:15:54.240" v="46" actId="26606"/>
          <ac:spMkLst>
            <pc:docMk/>
            <pc:sldMk cId="1679378440" sldId="258"/>
            <ac:spMk id="2052" creationId="{0E807223-DF88-4D6D-970E-08919E5E02EB}"/>
          </ac:spMkLst>
        </pc:spChg>
        <pc:spChg chg="add del">
          <ac:chgData name="" userId="8052084c7dc07a31" providerId="LiveId" clId="{1D9B40A5-4DD6-4974-BF49-322D9B80D537}" dt="2023-02-26T19:15:54.240" v="46" actId="26606"/>
          <ac:spMkLst>
            <pc:docMk/>
            <pc:sldMk cId="1679378440" sldId="258"/>
            <ac:spMk id="2053" creationId="{961D8973-EAA9-459A-AF59-BBB4233D6C78}"/>
          </ac:spMkLst>
        </pc:spChg>
        <pc:spChg chg="add del">
          <ac:chgData name="" userId="8052084c7dc07a31" providerId="LiveId" clId="{1D9B40A5-4DD6-4974-BF49-322D9B80D537}" dt="2023-02-26T19:15:54.240" v="46" actId="26606"/>
          <ac:spMkLst>
            <pc:docMk/>
            <pc:sldMk cId="1679378440" sldId="258"/>
            <ac:spMk id="2054" creationId="{FBEA8A33-C0D0-416D-8359-724B8828C7C3}"/>
          </ac:spMkLst>
        </pc:spChg>
        <pc:spChg chg="add del">
          <ac:chgData name="" userId="8052084c7dc07a31" providerId="LiveId" clId="{1D9B40A5-4DD6-4974-BF49-322D9B80D537}" dt="2023-02-26T19:15:46.812" v="44" actId="26606"/>
          <ac:spMkLst>
            <pc:docMk/>
            <pc:sldMk cId="1679378440" sldId="258"/>
            <ac:spMk id="2055" creationId="{2793B903-AB42-42A0-AE97-93D366679CA2}"/>
          </ac:spMkLst>
        </pc:spChg>
        <pc:spChg chg="add del">
          <ac:chgData name="" userId="8052084c7dc07a31" providerId="LiveId" clId="{1D9B40A5-4DD6-4974-BF49-322D9B80D537}" dt="2023-02-26T19:15:57.807" v="48" actId="26606"/>
          <ac:spMkLst>
            <pc:docMk/>
            <pc:sldMk cId="1679378440" sldId="258"/>
            <ac:spMk id="2056" creationId="{2793B903-AB42-42A0-AE97-93D366679CA2}"/>
          </ac:spMkLst>
        </pc:spChg>
        <pc:spChg chg="add del">
          <ac:chgData name="" userId="8052084c7dc07a31" providerId="LiveId" clId="{1D9B40A5-4DD6-4974-BF49-322D9B80D537}" dt="2023-02-26T19:15:46.812" v="44" actId="26606"/>
          <ac:spMkLst>
            <pc:docMk/>
            <pc:sldMk cId="1679378440" sldId="258"/>
            <ac:spMk id="2057" creationId="{1D868099-6145-4BC0-A5EA-74BEF1776BA9}"/>
          </ac:spMkLst>
        </pc:spChg>
        <pc:spChg chg="add del">
          <ac:chgData name="" userId="8052084c7dc07a31" providerId="LiveId" clId="{1D9B40A5-4DD6-4974-BF49-322D9B80D537}" dt="2023-02-26T19:15:57.807" v="48" actId="26606"/>
          <ac:spMkLst>
            <pc:docMk/>
            <pc:sldMk cId="1679378440" sldId="258"/>
            <ac:spMk id="2058" creationId="{BEC9E7FA-3295-45ED-8253-D23F9E44E1DA}"/>
          </ac:spMkLst>
        </pc:spChg>
        <pc:spChg chg="add del">
          <ac:chgData name="" userId="8052084c7dc07a31" providerId="LiveId" clId="{1D9B40A5-4DD6-4974-BF49-322D9B80D537}" dt="2023-02-26T19:15:46.812" v="44" actId="26606"/>
          <ac:spMkLst>
            <pc:docMk/>
            <pc:sldMk cId="1679378440" sldId="258"/>
            <ac:spMk id="2059" creationId="{CC1026F7-DECB-49B4-A565-518BBA445471}"/>
          </ac:spMkLst>
        </pc:spChg>
        <pc:spChg chg="add">
          <ac:chgData name="" userId="8052084c7dc07a31" providerId="LiveId" clId="{1D9B40A5-4DD6-4974-BF49-322D9B80D537}" dt="2023-02-26T19:15:57.814" v="49" actId="26606"/>
          <ac:spMkLst>
            <pc:docMk/>
            <pc:sldMk cId="1679378440" sldId="258"/>
            <ac:spMk id="2060" creationId="{2793B903-AB42-42A0-AE97-93D366679CA2}"/>
          </ac:spMkLst>
        </pc:spChg>
        <pc:spChg chg="add">
          <ac:chgData name="" userId="8052084c7dc07a31" providerId="LiveId" clId="{1D9B40A5-4DD6-4974-BF49-322D9B80D537}" dt="2023-02-26T19:15:57.814" v="49" actId="26606"/>
          <ac:spMkLst>
            <pc:docMk/>
            <pc:sldMk cId="1679378440" sldId="258"/>
            <ac:spMk id="2061" creationId="{BEC9E7FA-3295-45ED-8253-D23F9E44E1DA}"/>
          </ac:spMkLst>
        </pc:spChg>
        <pc:picChg chg="add mod">
          <ac:chgData name="" userId="8052084c7dc07a31" providerId="LiveId" clId="{1D9B40A5-4DD6-4974-BF49-322D9B80D537}" dt="2023-02-26T19:15:57.814" v="49" actId="26606"/>
          <ac:picMkLst>
            <pc:docMk/>
            <pc:sldMk cId="1679378440" sldId="258"/>
            <ac:picMk id="2050" creationId="{E58244ED-9214-41B7-8933-BA47416351EA}"/>
          </ac:picMkLst>
        </pc:picChg>
      </pc:sldChg>
      <pc:sldChg chg="addSp delSp modSp">
        <pc:chgData name="" userId="8052084c7dc07a31" providerId="LiveId" clId="{1D9B40A5-4DD6-4974-BF49-322D9B80D537}" dt="2023-02-26T19:19:59.959" v="101" actId="1076"/>
        <pc:sldMkLst>
          <pc:docMk/>
          <pc:sldMk cId="2737807786" sldId="259"/>
        </pc:sldMkLst>
        <pc:spChg chg="mod">
          <ac:chgData name="" userId="8052084c7dc07a31" providerId="LiveId" clId="{1D9B40A5-4DD6-4974-BF49-322D9B80D537}" dt="2023-02-26T19:19:49.581" v="97" actId="1076"/>
          <ac:spMkLst>
            <pc:docMk/>
            <pc:sldMk cId="2737807786" sldId="259"/>
            <ac:spMk id="2" creationId="{A1A9AF92-F9FC-4219-A2D6-CEC7C9998629}"/>
          </ac:spMkLst>
        </pc:spChg>
        <pc:spChg chg="mod">
          <ac:chgData name="" userId="8052084c7dc07a31" providerId="LiveId" clId="{1D9B40A5-4DD6-4974-BF49-322D9B80D537}" dt="2023-02-26T19:19:46.818" v="96" actId="27636"/>
          <ac:spMkLst>
            <pc:docMk/>
            <pc:sldMk cId="2737807786" sldId="259"/>
            <ac:spMk id="3" creationId="{7AFF58B3-FF32-494D-9D6C-AC56179161EC}"/>
          </ac:spMkLst>
        </pc:spChg>
        <pc:picChg chg="add del mod">
          <ac:chgData name="" userId="8052084c7dc07a31" providerId="LiveId" clId="{1D9B40A5-4DD6-4974-BF49-322D9B80D537}" dt="2023-02-26T19:19:26.795" v="90" actId="478"/>
          <ac:picMkLst>
            <pc:docMk/>
            <pc:sldMk cId="2737807786" sldId="259"/>
            <ac:picMk id="5" creationId="{1D25785C-79F1-47A6-953C-8BCB1D69C0F2}"/>
          </ac:picMkLst>
        </pc:picChg>
        <pc:picChg chg="add mod">
          <ac:chgData name="" userId="8052084c7dc07a31" providerId="LiveId" clId="{1D9B40A5-4DD6-4974-BF49-322D9B80D537}" dt="2023-02-26T19:19:59.959" v="101" actId="1076"/>
          <ac:picMkLst>
            <pc:docMk/>
            <pc:sldMk cId="2737807786" sldId="259"/>
            <ac:picMk id="6" creationId="{29CB4AF9-92FA-4AB4-AB55-17C356419D72}"/>
          </ac:picMkLst>
        </pc:picChg>
        <pc:picChg chg="del">
          <ac:chgData name="" userId="8052084c7dc07a31" providerId="LiveId" clId="{1D9B40A5-4DD6-4974-BF49-322D9B80D537}" dt="2023-02-26T19:17:59.231" v="78" actId="478"/>
          <ac:picMkLst>
            <pc:docMk/>
            <pc:sldMk cId="2737807786" sldId="259"/>
            <ac:picMk id="2054" creationId="{2734E943-3872-4990-A763-D89A50A2494A}"/>
          </ac:picMkLst>
        </pc:picChg>
      </pc:sldChg>
      <pc:sldChg chg="addSp delSp modSp add">
        <pc:chgData name="" userId="8052084c7dc07a31" providerId="LiveId" clId="{1D9B40A5-4DD6-4974-BF49-322D9B80D537}" dt="2023-02-26T19:18:17.498" v="82" actId="478"/>
        <pc:sldMkLst>
          <pc:docMk/>
          <pc:sldMk cId="1037081766" sldId="261"/>
        </pc:sldMkLst>
        <pc:spChg chg="del">
          <ac:chgData name="" userId="8052084c7dc07a31" providerId="LiveId" clId="{1D9B40A5-4DD6-4974-BF49-322D9B80D537}" dt="2023-02-26T19:11:18.052" v="1" actId="478"/>
          <ac:spMkLst>
            <pc:docMk/>
            <pc:sldMk cId="1037081766" sldId="261"/>
            <ac:spMk id="2" creationId="{9AC20D1B-B449-4FE3-AD9F-99A7C29344E0}"/>
          </ac:spMkLst>
        </pc:spChg>
        <pc:spChg chg="del">
          <ac:chgData name="" userId="8052084c7dc07a31" providerId="LiveId" clId="{1D9B40A5-4DD6-4974-BF49-322D9B80D537}" dt="2023-02-26T19:11:38.016" v="8"/>
          <ac:spMkLst>
            <pc:docMk/>
            <pc:sldMk cId="1037081766" sldId="261"/>
            <ac:spMk id="3" creationId="{7E6CAF4F-D38C-4F6E-AA78-7FDC81F7C0AC}"/>
          </ac:spMkLst>
        </pc:spChg>
        <pc:spChg chg="add del mod">
          <ac:chgData name="" userId="8052084c7dc07a31" providerId="LiveId" clId="{1D9B40A5-4DD6-4974-BF49-322D9B80D537}" dt="2023-02-26T19:16:13.678" v="57" actId="26606"/>
          <ac:spMkLst>
            <pc:docMk/>
            <pc:sldMk cId="1037081766" sldId="261"/>
            <ac:spMk id="4" creationId="{717D0B5C-7DF6-47AF-9F5D-C9B785478591}"/>
          </ac:spMkLst>
        </pc:spChg>
        <pc:graphicFrameChg chg="add del">
          <ac:chgData name="" userId="8052084c7dc07a31" providerId="LiveId" clId="{1D9B40A5-4DD6-4974-BF49-322D9B80D537}" dt="2023-02-26T19:16:08.319" v="51" actId="26606"/>
          <ac:graphicFrameMkLst>
            <pc:docMk/>
            <pc:sldMk cId="1037081766" sldId="261"/>
            <ac:graphicFrameMk id="1030" creationId="{C886B62D-2E3B-E8A4-A6D6-A7C61825B78F}"/>
          </ac:graphicFrameMkLst>
        </pc:graphicFrameChg>
        <pc:graphicFrameChg chg="add del">
          <ac:chgData name="" userId="8052084c7dc07a31" providerId="LiveId" clId="{1D9B40A5-4DD6-4974-BF49-322D9B80D537}" dt="2023-02-26T19:16:09.448" v="53" actId="26606"/>
          <ac:graphicFrameMkLst>
            <pc:docMk/>
            <pc:sldMk cId="1037081766" sldId="261"/>
            <ac:graphicFrameMk id="1032" creationId="{765F6DF7-190A-1F63-0740-E3771721A070}"/>
          </ac:graphicFrameMkLst>
        </pc:graphicFrameChg>
        <pc:graphicFrameChg chg="add del">
          <ac:chgData name="" userId="8052084c7dc07a31" providerId="LiveId" clId="{1D9B40A5-4DD6-4974-BF49-322D9B80D537}" dt="2023-02-26T19:16:10.154" v="55" actId="26606"/>
          <ac:graphicFrameMkLst>
            <pc:docMk/>
            <pc:sldMk cId="1037081766" sldId="261"/>
            <ac:graphicFrameMk id="1034" creationId="{082F3ACD-24CB-F368-CF47-AE38AE44DC35}"/>
          </ac:graphicFrameMkLst>
        </pc:graphicFrameChg>
        <pc:graphicFrameChg chg="add del">
          <ac:chgData name="" userId="8052084c7dc07a31" providerId="LiveId" clId="{1D9B40A5-4DD6-4974-BF49-322D9B80D537}" dt="2023-02-26T19:16:13.678" v="57" actId="26606"/>
          <ac:graphicFrameMkLst>
            <pc:docMk/>
            <pc:sldMk cId="1037081766" sldId="261"/>
            <ac:graphicFrameMk id="1036" creationId="{26114634-57F8-0ECD-4F6B-CEEAA7278DEB}"/>
          </ac:graphicFrameMkLst>
        </pc:graphicFrameChg>
        <pc:picChg chg="add mod">
          <ac:chgData name="" userId="8052084c7dc07a31" providerId="LiveId" clId="{1D9B40A5-4DD6-4974-BF49-322D9B80D537}" dt="2023-02-26T19:18:17.053" v="81" actId="1076"/>
          <ac:picMkLst>
            <pc:docMk/>
            <pc:sldMk cId="1037081766" sldId="261"/>
            <ac:picMk id="5" creationId="{3FAA4D28-B349-4096-ADA0-FB921E468AAB}"/>
          </ac:picMkLst>
        </pc:picChg>
        <pc:picChg chg="add del mod">
          <ac:chgData name="" userId="8052084c7dc07a31" providerId="LiveId" clId="{1D9B40A5-4DD6-4974-BF49-322D9B80D537}" dt="2023-02-26T19:13:57.881" v="32"/>
          <ac:picMkLst>
            <pc:docMk/>
            <pc:sldMk cId="1037081766" sldId="261"/>
            <ac:picMk id="1026" creationId="{413256DF-2E21-4695-B657-AA88D05D404E}"/>
          </ac:picMkLst>
        </pc:picChg>
        <pc:picChg chg="add del mod">
          <ac:chgData name="" userId="8052084c7dc07a31" providerId="LiveId" clId="{1D9B40A5-4DD6-4974-BF49-322D9B80D537}" dt="2023-02-26T19:18:17.498" v="82" actId="478"/>
          <ac:picMkLst>
            <pc:docMk/>
            <pc:sldMk cId="1037081766" sldId="261"/>
            <ac:picMk id="1028" creationId="{D014AE3C-4F5C-4A97-BBCC-F036C905E5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3228E1-1B30-4EBC-8FAA-4A1BE2450AF0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CF406B-F180-4653-A96A-37D7AE7794A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86941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28E1-1B30-4EBC-8FAA-4A1BE2450AF0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06B-F180-4653-A96A-37D7AE779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28E1-1B30-4EBC-8FAA-4A1BE2450AF0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06B-F180-4653-A96A-37D7AE779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81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28E1-1B30-4EBC-8FAA-4A1BE2450AF0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06B-F180-4653-A96A-37D7AE779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0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3228E1-1B30-4EBC-8FAA-4A1BE2450AF0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CF406B-F180-4653-A96A-37D7AE7794A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3059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28E1-1B30-4EBC-8FAA-4A1BE2450AF0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06B-F180-4653-A96A-37D7AE779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53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28E1-1B30-4EBC-8FAA-4A1BE2450AF0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06B-F180-4653-A96A-37D7AE779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54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28E1-1B30-4EBC-8FAA-4A1BE2450AF0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06B-F180-4653-A96A-37D7AE779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2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28E1-1B30-4EBC-8FAA-4A1BE2450AF0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406B-F180-4653-A96A-37D7AE7794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1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3228E1-1B30-4EBC-8FAA-4A1BE2450AF0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CF406B-F180-4653-A96A-37D7AE7794A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768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3228E1-1B30-4EBC-8FAA-4A1BE2450AF0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CF406B-F180-4653-A96A-37D7AE7794A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000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F3228E1-1B30-4EBC-8FAA-4A1BE2450AF0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6CF406B-F180-4653-A96A-37D7AE7794A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83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ru-ru/windows-server/administration/windows-commands/ipconfi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D8E74CFB-EAAD-43E9-BDAC-AAE4F8E8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6E31D67-858D-409A-863E-EE8DEB9CC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15772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0C11AD76-2664-4F1B-8A6E-71601C0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3922753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5E979-CA64-4594-8A1B-8B1ED3997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417" y="1480930"/>
            <a:ext cx="6778558" cy="3254321"/>
          </a:xfrm>
        </p:spPr>
        <p:txBody>
          <a:bodyPr>
            <a:normAutofit/>
          </a:bodyPr>
          <a:lstStyle/>
          <a:p>
            <a:pPr algn="l"/>
            <a:r>
              <a:rPr lang="ru-RU" sz="6600" dirty="0"/>
              <a:t>Консольная команда </a:t>
            </a:r>
            <a:r>
              <a:rPr lang="en-US" sz="6600" dirty="0"/>
              <a:t>ipconfig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A82B5C-2872-41BB-BA1A-3F58E8D2F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419" y="4804850"/>
            <a:ext cx="6778556" cy="108623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 студентка группы 3ПКС -120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Носкова П. А.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Сибирев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 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4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1B142-11CC-4DB1-A4EB-5BD8CAB99AE6}"/>
              </a:ext>
            </a:extLst>
          </p:cNvPr>
          <p:cNvSpPr txBox="1"/>
          <p:nvPr/>
        </p:nvSpPr>
        <p:spPr>
          <a:xfrm>
            <a:off x="923617" y="6091920"/>
            <a:ext cx="6321696" cy="379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Пример</a:t>
            </a:r>
            <a:r>
              <a:rPr lang="en-US" sz="2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использования</a:t>
            </a:r>
            <a:r>
              <a:rPr lang="en-US" sz="2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команды</a:t>
            </a:r>
            <a:r>
              <a:rPr lang="en-US" sz="2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с </a:t>
            </a:r>
            <a:r>
              <a:rPr lang="en-US" sz="2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параметром</a:t>
            </a:r>
            <a:r>
              <a:rPr lang="en-US" sz="2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all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AFDE4E45-86FA-4FBD-9E2A-59B1EECE2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772354"/>
            <a:ext cx="6900380" cy="5313291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4211256-9E25-44B4-B0CD-A615AEB8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99269" y="966651"/>
            <a:ext cx="3718560" cy="519030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sz="2400" dirty="0" err="1"/>
              <a:t>Консольная</a:t>
            </a:r>
            <a:r>
              <a:rPr lang="en-US" sz="2400" dirty="0"/>
              <a:t> </a:t>
            </a:r>
            <a:r>
              <a:rPr lang="en-US" sz="2400" dirty="0" err="1"/>
              <a:t>команда</a:t>
            </a:r>
            <a:r>
              <a:rPr lang="en-US" sz="2400" dirty="0"/>
              <a:t> ipconfig </a:t>
            </a:r>
            <a:r>
              <a:rPr lang="ru-RU" sz="2400" dirty="0"/>
              <a:t>о</a:t>
            </a:r>
            <a:r>
              <a:rPr lang="en-US" sz="2400" dirty="0" err="1"/>
              <a:t>тображает</a:t>
            </a:r>
            <a:r>
              <a:rPr lang="en-US" sz="2400" dirty="0"/>
              <a:t> </a:t>
            </a:r>
            <a:r>
              <a:rPr lang="en-US" sz="2400" dirty="0" err="1"/>
              <a:t>все</a:t>
            </a:r>
            <a:r>
              <a:rPr lang="en-US" sz="2400" dirty="0"/>
              <a:t> </a:t>
            </a:r>
            <a:r>
              <a:rPr lang="en-US" sz="2400" dirty="0" err="1"/>
              <a:t>текущие</a:t>
            </a:r>
            <a:r>
              <a:rPr lang="en-US" sz="2400" dirty="0"/>
              <a:t> </a:t>
            </a:r>
            <a:r>
              <a:rPr lang="en-US" sz="2400" dirty="0" err="1"/>
              <a:t>значения</a:t>
            </a:r>
            <a:r>
              <a:rPr lang="en-US" sz="2400" dirty="0"/>
              <a:t> </a:t>
            </a:r>
            <a:r>
              <a:rPr lang="en-US" sz="2400" dirty="0" err="1"/>
              <a:t>конфигурации</a:t>
            </a:r>
            <a:r>
              <a:rPr lang="en-US" sz="2400" dirty="0"/>
              <a:t> </a:t>
            </a:r>
            <a:r>
              <a:rPr lang="en-US" sz="2400" dirty="0" err="1"/>
              <a:t>сети</a:t>
            </a:r>
            <a:r>
              <a:rPr lang="en-US" sz="2400" dirty="0"/>
              <a:t> TCP/IP и </a:t>
            </a:r>
            <a:r>
              <a:rPr lang="en-US" sz="2400" dirty="0" err="1"/>
              <a:t>обновляет</a:t>
            </a:r>
            <a:r>
              <a:rPr lang="en-US" sz="2400" dirty="0"/>
              <a:t> </a:t>
            </a:r>
            <a:r>
              <a:rPr lang="en-US" sz="2400" dirty="0" err="1"/>
              <a:t>параметры</a:t>
            </a:r>
            <a:r>
              <a:rPr lang="en-US" sz="2400" dirty="0"/>
              <a:t> </a:t>
            </a:r>
            <a:r>
              <a:rPr lang="en-US" sz="2400" dirty="0" err="1"/>
              <a:t>протокола</a:t>
            </a:r>
            <a:r>
              <a:rPr lang="en-US" sz="2400" dirty="0"/>
              <a:t> DHCP и </a:t>
            </a:r>
            <a:r>
              <a:rPr lang="en-US" sz="2400" dirty="0" err="1"/>
              <a:t>системы</a:t>
            </a:r>
            <a:r>
              <a:rPr lang="en-US" sz="2400" dirty="0"/>
              <a:t> </a:t>
            </a:r>
            <a:r>
              <a:rPr lang="en-US" sz="2400" dirty="0" err="1"/>
              <a:t>доменных</a:t>
            </a:r>
            <a:r>
              <a:rPr lang="en-US" sz="2400" dirty="0"/>
              <a:t> </a:t>
            </a:r>
            <a:r>
              <a:rPr lang="en-US" sz="2400" dirty="0" err="1"/>
              <a:t>имен</a:t>
            </a:r>
            <a:r>
              <a:rPr lang="en-US" sz="2400" dirty="0"/>
              <a:t> (DNS). </a:t>
            </a:r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использовании</a:t>
            </a:r>
            <a:r>
              <a:rPr lang="en-US" sz="2400" dirty="0"/>
              <a:t> </a:t>
            </a:r>
            <a:r>
              <a:rPr lang="en-US" sz="2400" dirty="0" err="1"/>
              <a:t>без</a:t>
            </a:r>
            <a:r>
              <a:rPr lang="en-US" sz="2400" dirty="0"/>
              <a:t> </a:t>
            </a:r>
            <a:r>
              <a:rPr lang="en-US" sz="2400" dirty="0" err="1"/>
              <a:t>параметров</a:t>
            </a:r>
            <a:r>
              <a:rPr lang="en-US" sz="2400" dirty="0"/>
              <a:t> ipconfig </a:t>
            </a:r>
            <a:r>
              <a:rPr lang="en-US" sz="2400" dirty="0" err="1"/>
              <a:t>отображает</a:t>
            </a:r>
            <a:r>
              <a:rPr lang="en-US" sz="2400" dirty="0"/>
              <a:t> IPv4- и IPv6-адреса, </a:t>
            </a:r>
            <a:r>
              <a:rPr lang="en-US" sz="2400" dirty="0" err="1"/>
              <a:t>маску</a:t>
            </a:r>
            <a:r>
              <a:rPr lang="en-US" sz="2400" dirty="0"/>
              <a:t> </a:t>
            </a:r>
            <a:r>
              <a:rPr lang="en-US" sz="2400" dirty="0" err="1"/>
              <a:t>подсети</a:t>
            </a:r>
            <a:r>
              <a:rPr lang="en-US" sz="2400" dirty="0"/>
              <a:t> и </a:t>
            </a:r>
            <a:r>
              <a:rPr lang="en-US" sz="2400" dirty="0" err="1"/>
              <a:t>шлюз</a:t>
            </a:r>
            <a:r>
              <a:rPr lang="en-US" sz="2400" dirty="0"/>
              <a:t> </a:t>
            </a:r>
            <a:r>
              <a:rPr lang="en-US" sz="2400" dirty="0" err="1"/>
              <a:t>по</a:t>
            </a:r>
            <a:r>
              <a:rPr lang="en-US" sz="2400" dirty="0"/>
              <a:t> </a:t>
            </a:r>
            <a:r>
              <a:rPr lang="en-US" sz="2400" dirty="0" err="1"/>
              <a:t>умолчанию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всех</a:t>
            </a:r>
            <a:r>
              <a:rPr lang="en-US" sz="2400" dirty="0"/>
              <a:t> </a:t>
            </a:r>
            <a:r>
              <a:rPr lang="en-US" sz="2400" dirty="0" err="1"/>
              <a:t>адаптеров</a:t>
            </a:r>
            <a:r>
              <a:rPr lang="en-US" sz="2400" dirty="0"/>
              <a:t>.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461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54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B829F-3C49-4A95-9BFC-B3095AF0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/>
              <a:t>Основные параметры</a:t>
            </a:r>
          </a:p>
        </p:txBody>
      </p:sp>
      <p:sp>
        <p:nvSpPr>
          <p:cNvPr id="2061" name="Rectangle 2056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winnote.ru/uploads/posts/2016-03/1458393728_ipconfigcmd8.png">
            <a:extLst>
              <a:ext uri="{FF2B5EF4-FFF2-40B4-BE49-F238E27FC236}">
                <a16:creationId xmlns:a16="http://schemas.microsoft.com/office/drawing/2014/main" id="{E58244ED-9214-41B7-8933-BA47416351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2462" y="645106"/>
            <a:ext cx="6419262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8214237-71A1-4A24-A5D7-70DE89E1C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0667" y="2286000"/>
            <a:ext cx="3656419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/>
              <a:t>/release6[&lt;adapter&gt;] - Отправляет сообщение DHCPRELEASE на сервер DHCPv6, чтобы освободить текущую конфигурацию DHCP и отменить конфигурацию IPv6-адресов для всех адаптеров (если адаптер не указан) или для определенного адаптера, если включен параметр адаптера . 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/>
              <a:t>/Обновить [&lt;adapter&gt;] - Обновляет конфигурацию DHCP для всех адаптеров (если адаптер не указан) или для определенного адаптера, если включен параметр адаптера.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/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78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17D0B5C-7DF6-47AF-9F5D-C9B785478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5212080" cy="6858000"/>
          </a:xfrm>
        </p:spPr>
        <p:txBody>
          <a:bodyPr/>
          <a:lstStyle/>
          <a:p>
            <a:r>
              <a:rPr lang="ru-RU" sz="1800" dirty="0"/>
              <a:t>/</a:t>
            </a:r>
            <a:r>
              <a:rPr lang="ru-RU" sz="1800" dirty="0" err="1"/>
              <a:t>all</a:t>
            </a:r>
            <a:r>
              <a:rPr lang="ru-RU" sz="1800" dirty="0"/>
              <a:t> - Отображает полную конфигурацию TCP/IP для всех адаптеров.</a:t>
            </a:r>
          </a:p>
          <a:p>
            <a:r>
              <a:rPr lang="ru-RU" sz="1800" dirty="0"/>
              <a:t>/</a:t>
            </a:r>
            <a:r>
              <a:rPr lang="ru-RU" sz="1800" dirty="0" err="1"/>
              <a:t>displaydns</a:t>
            </a:r>
            <a:r>
              <a:rPr lang="ru-RU" sz="1800" dirty="0"/>
              <a:t> - Отображает содержимое кэша </a:t>
            </a:r>
            <a:r>
              <a:rPr lang="ru-RU" sz="1800" dirty="0" err="1"/>
              <a:t>сопоставителя</a:t>
            </a:r>
            <a:r>
              <a:rPr lang="ru-RU" sz="1800" dirty="0"/>
              <a:t> DNS-клиента, включающее как записи, предварительно загруженные из локального файла </a:t>
            </a:r>
            <a:r>
              <a:rPr lang="ru-RU" sz="1800" dirty="0" err="1"/>
              <a:t>Hosts</a:t>
            </a:r>
            <a:r>
              <a:rPr lang="ru-RU" sz="1800" dirty="0"/>
              <a:t>, так и все недавно полученные записи ресурсов для запросов имен, разрешенных компьютером.</a:t>
            </a:r>
          </a:p>
          <a:p>
            <a:r>
              <a:rPr lang="ru-RU" sz="1800" dirty="0"/>
              <a:t>/</a:t>
            </a:r>
            <a:r>
              <a:rPr lang="ru-RU" sz="1800" dirty="0" err="1"/>
              <a:t>flushdns</a:t>
            </a:r>
            <a:r>
              <a:rPr lang="ru-RU" sz="1800" dirty="0"/>
              <a:t> - Сбрасывает и сбрасывает содержимое кэша </a:t>
            </a:r>
            <a:r>
              <a:rPr lang="ru-RU" sz="1800" dirty="0" err="1"/>
              <a:t>сопоставителя</a:t>
            </a:r>
            <a:r>
              <a:rPr lang="ru-RU" sz="1800" dirty="0"/>
              <a:t> DNS-клиента. Во время устранения неполадок DNS эту процедуру можно использовать для удаления отрицательных записей кэша из кэша, а также любых других записей, которые были добавлены динамически.</a:t>
            </a:r>
          </a:p>
          <a:p>
            <a:r>
              <a:rPr lang="ru-RU" sz="1800" dirty="0"/>
              <a:t>/</a:t>
            </a:r>
            <a:r>
              <a:rPr lang="ru-RU" sz="1800" dirty="0" err="1"/>
              <a:t>registerdns</a:t>
            </a:r>
            <a:r>
              <a:rPr lang="ru-RU" sz="1800" dirty="0"/>
              <a:t> - Инициирует динамическую регистрацию вручную для DNS-имен и IP-адресов, настроенных на компьютере. </a:t>
            </a:r>
          </a:p>
          <a:p>
            <a:r>
              <a:rPr lang="ru-RU" sz="1800" dirty="0"/>
              <a:t>/? - Отображает справку в командной строке.</a:t>
            </a:r>
          </a:p>
          <a:p>
            <a:endParaRPr lang="ru-RU" dirty="0"/>
          </a:p>
        </p:txBody>
      </p:sp>
      <p:pic>
        <p:nvPicPr>
          <p:cNvPr id="5" name="Picture 6" descr="https://www.lifewire.com/thmb/3wbe9hMBZkzewGwf9i1C1gx1gcw=/1500x0/filters:no_upscale():max_bytes(150000):strip_icc()/002-how-to-find-your-ip-and-mac-addresses-in-windows-2f1026e8fa334963b1c65c40f663adec.jpg">
            <a:extLst>
              <a:ext uri="{FF2B5EF4-FFF2-40B4-BE49-F238E27FC236}">
                <a16:creationId xmlns:a16="http://schemas.microsoft.com/office/drawing/2014/main" id="{3FAA4D28-B349-4096-ADA0-FB921E468A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348" y="0"/>
            <a:ext cx="5913120" cy="368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innote.ru/uploads/posts/2016-03/1458393717_ipconfigcmd5.png">
            <a:extLst>
              <a:ext uri="{FF2B5EF4-FFF2-40B4-BE49-F238E27FC236}">
                <a16:creationId xmlns:a16="http://schemas.microsoft.com/office/drawing/2014/main" id="{D014AE3C-4F5C-4A97-BBCC-F036C905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703" y="2790292"/>
            <a:ext cx="5534297" cy="406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08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9AF92-F9FC-4219-A2D6-CEC7C999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41" y="160421"/>
            <a:ext cx="4052637" cy="830179"/>
          </a:xfrm>
        </p:spPr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F58B3-FF32-494D-9D6C-AC5617916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5277394" cy="586740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Эта команда наиболее полезна на компьютерах, настроенных для автоматического получения IP-адреса. Это позволяет пользователям определить, какие значения конфигурации TCP/IP были настроены с помощью DHCP, автоматической адресации частных IP-адресов (APIPA) или альтернативной конфигурации.</a:t>
            </a:r>
          </a:p>
          <a:p>
            <a:r>
              <a:rPr lang="ru-RU" dirty="0"/>
              <a:t>Если имя </a:t>
            </a:r>
            <a:r>
              <a:rPr lang="ru-RU" i="1" dirty="0"/>
              <a:t>адаптера</a:t>
            </a:r>
            <a:r>
              <a:rPr lang="ru-RU" dirty="0"/>
              <a:t> содержит пробелы, введите его в кавычки (например, "имя адаптера").</a:t>
            </a:r>
          </a:p>
          <a:p>
            <a:r>
              <a:rPr lang="ru-RU" dirty="0"/>
              <a:t>Для имен адаптеров </a:t>
            </a:r>
            <a:r>
              <a:rPr lang="ru-RU" dirty="0" err="1"/>
              <a:t>ipconfig</a:t>
            </a:r>
            <a:r>
              <a:rPr lang="ru-RU" dirty="0"/>
              <a:t> поддерживает использование подстановочного знака звездочки (*) для указания адаптеров с именами, начинающимися с указанной строки, или адаптеров с именами, содержащими указанную строку. Например, соответствует всем адаптерам, </a:t>
            </a:r>
            <a:r>
              <a:rPr lang="ru-RU" dirty="0" err="1"/>
              <a:t>Local</a:t>
            </a:r>
            <a:r>
              <a:rPr lang="ru-RU" dirty="0"/>
              <a:t>* начинающимся со строки </a:t>
            </a:r>
            <a:r>
              <a:rPr lang="ru-RU" dirty="0" err="1"/>
              <a:t>Local</a:t>
            </a:r>
            <a:r>
              <a:rPr lang="ru-RU" dirty="0"/>
              <a:t>, и *</a:t>
            </a:r>
            <a:r>
              <a:rPr lang="ru-RU" dirty="0" err="1"/>
              <a:t>Con</a:t>
            </a:r>
            <a:r>
              <a:rPr lang="ru-RU" dirty="0"/>
              <a:t>* всем адаптерам, содержащим строку </a:t>
            </a:r>
            <a:r>
              <a:rPr lang="ru-RU" dirty="0" err="1"/>
              <a:t>Con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111EBD-2B20-4CD1-9F20-51D1CDF8E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CB4AF9-92FA-4AB4-AB55-17C35641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562" y="1420293"/>
            <a:ext cx="6889438" cy="40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0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0B805-1D6F-4DA5-B9C9-804115C7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8497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Использованные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E209DF-FA6B-4D29-B21E-36D64C3F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https://learn.microsoft.com/ru-ru/windows-server/administration/windows-commands/ipconfig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602728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389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Franklin Gothic Book</vt:lpstr>
      <vt:lpstr>Times New Roman</vt:lpstr>
      <vt:lpstr>Обрезка</vt:lpstr>
      <vt:lpstr>Консольная команда ipconfig</vt:lpstr>
      <vt:lpstr>Презентация PowerPoint</vt:lpstr>
      <vt:lpstr>Основные параметры</vt:lpstr>
      <vt:lpstr>Презентация PowerPoint</vt:lpstr>
      <vt:lpstr>Комментарии</vt:lpstr>
      <vt:lpstr>Использованные 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Консольная команда ipconfig</dc:title>
  <dc:creator>Носкова Полина Александровна</dc:creator>
  <cp:lastModifiedBy>Носкова Полина Александровна</cp:lastModifiedBy>
  <cp:revision>1</cp:revision>
  <dcterms:created xsi:type="dcterms:W3CDTF">2023-02-26T19:15:57Z</dcterms:created>
  <dcterms:modified xsi:type="dcterms:W3CDTF">2023-02-26T19:20:30Z</dcterms:modified>
</cp:coreProperties>
</file>