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Nunito" panose="020B0604020202020204" charset="-52"/>
      <p:regular r:id="rId15"/>
      <p:bold r:id="rId16"/>
      <p:italic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Microsoft Yi Baiti" panose="03000500000000000000" pitchFamily="66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492AE"/>
    <a:srgbClr val="B1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49562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88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2492970e9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2492970e9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230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2492970e9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2492970e9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48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2492970e9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2492970e9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20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2492970e9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2492970e9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31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2492970e9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02492970e9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59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32432a1d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32432a1d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71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32432a1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32432a1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84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35429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535472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939118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258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72138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3908295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8295"/>
            <a:ext cx="1584198" cy="1714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29109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911897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703778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39178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851740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4667252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0707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8026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1055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windows-server/administration/windows-commands/ms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learn.microsoft.com/ru-ru/windows-server/administration/windows-commands/ping" TargetMode="External"/><Relationship Id="rId4" Type="http://schemas.openxmlformats.org/officeDocument/2006/relationships/hyperlink" Target="https://learn.microsoft.com/ru-ru/windows-server/administration/windows-commands/ar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Сетевые команды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консольного ввода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171281" y="3440664"/>
            <a:ext cx="8068500" cy="1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arp и </a:t>
            </a:r>
            <a:r>
              <a:rPr lang="ru" sz="2400" dirty="0" smtClean="0"/>
              <a:t>msg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07460" y="4109900"/>
            <a:ext cx="2756357" cy="73866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Выполнила: студентка группы 3ПКС-220 Пелипенко В. Б.</a:t>
            </a:r>
          </a:p>
          <a:p>
            <a:r>
              <a:rPr lang="ru-RU" dirty="0" smtClean="0"/>
              <a:t>Преподаватель: </a:t>
            </a:r>
            <a:r>
              <a:rPr lang="ru-RU" dirty="0" err="1" smtClean="0"/>
              <a:t>Сибирев</a:t>
            </a:r>
            <a:r>
              <a:rPr lang="ru-RU" dirty="0" smtClean="0"/>
              <a:t> И. В.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274425" y="101769"/>
            <a:ext cx="2742300" cy="10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 dirty="0">
                <a:solidFill>
                  <a:schemeClr val="tx1"/>
                </a:solidFill>
              </a:rPr>
              <a:t>arp</a:t>
            </a:r>
            <a:endParaRPr sz="5000" b="1" dirty="0">
              <a:solidFill>
                <a:schemeClr val="tx1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274425" y="1122100"/>
            <a:ext cx="8544000" cy="3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Отображает и изменяет записи в кэше протокола разрешения адресов (ARP). Кэш ARP содержит одну или несколько таблиц, которые используются для хранения IP-адресов и их разрешенных физических адресов Ethernet или Token Ring. Для каждого сетевого адаптера Ethernet или Token Ring, установленного на компьютере, существует отдельная таблица. Используется без параметров, arp отображает справочную информацию.</a:t>
            </a:r>
            <a:endParaRPr sz="12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991" y="2117137"/>
            <a:ext cx="3774867" cy="273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441876" y="795989"/>
            <a:ext cx="7412400" cy="3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/>
            </a:r>
            <a:br>
              <a:rPr lang="ru" sz="1200" dirty="0"/>
            </a:br>
            <a:r>
              <a:rPr lang="ru" sz="1200" dirty="0">
                <a:solidFill>
                  <a:schemeClr val="tx1"/>
                </a:solidFill>
              </a:rPr>
              <a:t>arp -a Отображает текущие ARP-записи, опрашивая текущие данные </a:t>
            </a:r>
            <a:r>
              <a:rPr lang="ru" sz="1200" dirty="0" smtClean="0">
                <a:solidFill>
                  <a:schemeClr val="tx1"/>
                </a:solidFill>
              </a:rPr>
              <a:t>протокола.</a:t>
            </a:r>
            <a:r>
              <a:rPr lang="ru" sz="1200" dirty="0">
                <a:solidFill>
                  <a:schemeClr val="tx1"/>
                </a:solidFill>
              </a:rPr>
              <a:t> </a:t>
            </a:r>
            <a:r>
              <a:rPr lang="ru" sz="1200" dirty="0" smtClean="0">
                <a:solidFill>
                  <a:schemeClr val="tx1"/>
                </a:solidFill>
              </a:rPr>
              <a:t>Применяться </a:t>
            </a:r>
            <a:r>
              <a:rPr lang="ru" sz="1200" dirty="0">
                <a:solidFill>
                  <a:schemeClr val="tx1"/>
                </a:solidFill>
              </a:rPr>
              <a:t>может для отслеживания IP и MAC адресов сети, например, для </a:t>
            </a:r>
            <a:r>
              <a:rPr lang="ru" sz="1200" dirty="0" smtClean="0">
                <a:solidFill>
                  <a:schemeClr val="tx1"/>
                </a:solidFill>
              </a:rPr>
              <a:t>того,</a:t>
            </a:r>
            <a:r>
              <a:rPr lang="ru" sz="1200" dirty="0">
                <a:solidFill>
                  <a:schemeClr val="tx1"/>
                </a:solidFill>
              </a:rPr>
              <a:t> </a:t>
            </a:r>
            <a:r>
              <a:rPr lang="ru" sz="1200" dirty="0" smtClean="0">
                <a:solidFill>
                  <a:schemeClr val="tx1"/>
                </a:solidFill>
              </a:rPr>
              <a:t>чтобы  </a:t>
            </a:r>
            <a:r>
              <a:rPr lang="ru" sz="1200" dirty="0">
                <a:solidFill>
                  <a:schemeClr val="tx1"/>
                </a:solidFill>
              </a:rPr>
              <a:t>отключить пользователя от локальной сети, либо послать им </a:t>
            </a:r>
            <a:r>
              <a:rPr lang="ru" sz="1200" dirty="0" smtClean="0">
                <a:solidFill>
                  <a:schemeClr val="tx1"/>
                </a:solidFill>
              </a:rPr>
              <a:t>сообщение.</a:t>
            </a:r>
            <a:endParaRPr sz="1200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 smtClean="0">
                <a:solidFill>
                  <a:schemeClr val="tx1"/>
                </a:solidFill>
              </a:rPr>
              <a:t>arp -a:		</a:t>
            </a:r>
            <a:r>
              <a:rPr lang="ru" sz="1200" dirty="0" smtClean="0"/>
              <a:t>		</a:t>
            </a:r>
            <a:endParaRPr sz="12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87" y="1759525"/>
            <a:ext cx="3231425" cy="27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41876" y="164461"/>
            <a:ext cx="4506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" sz="5000" dirty="0" smtClean="0">
                <a:solidFill>
                  <a:schemeClr val="tx1"/>
                </a:solidFill>
                <a:latin typeface="+mj-lt"/>
              </a:rPr>
              <a:t>Применение</a:t>
            </a:r>
            <a:endParaRPr lang="ru" sz="50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273900" y="198183"/>
            <a:ext cx="7997742" cy="12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 b="0" dirty="0">
                <a:solidFill>
                  <a:schemeClr val="tx1"/>
                </a:solidFill>
                <a:latin typeface="+mn-lt"/>
                <a:ea typeface="Microsoft Yi Baiti" panose="03000500000000000000" pitchFamily="66" charset="0"/>
                <a:cs typeface="Nunito"/>
                <a:sym typeface="Nunito"/>
              </a:rPr>
              <a:t>Также можно добавлять или удалять из сетевого интерфейса IP-адреса пользуясь атрибутами -s и -d</a:t>
            </a:r>
            <a:br>
              <a:rPr lang="ru" sz="1200" b="0" dirty="0">
                <a:solidFill>
                  <a:schemeClr val="tx1"/>
                </a:solidFill>
                <a:latin typeface="+mn-lt"/>
                <a:ea typeface="Microsoft Yi Baiti" panose="03000500000000000000" pitchFamily="66" charset="0"/>
                <a:cs typeface="Nunito"/>
                <a:sym typeface="Nunito"/>
              </a:rPr>
            </a:br>
            <a:r>
              <a:rPr lang="ru" sz="1200" b="0" dirty="0">
                <a:solidFill>
                  <a:schemeClr val="tx1"/>
                </a:solidFill>
                <a:latin typeface="+mn-lt"/>
                <a:ea typeface="Microsoft Yi Baiti" panose="03000500000000000000" pitchFamily="66" charset="0"/>
                <a:cs typeface="Nunito"/>
                <a:sym typeface="Nunito"/>
              </a:rPr>
              <a:t>При добавлении требуется также указывать физический адрес, например:</a:t>
            </a:r>
            <a:endParaRPr dirty="0">
              <a:solidFill>
                <a:schemeClr val="tx1"/>
              </a:solidFill>
              <a:latin typeface="+mn-lt"/>
              <a:ea typeface="Microsoft Yi Baiti" panose="03000500000000000000" pitchFamily="66" charset="0"/>
            </a:endParaRPr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273900" y="1952750"/>
            <a:ext cx="8242200" cy="14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tx1"/>
                </a:solidFill>
              </a:rPr>
              <a:t>При удалении же можно указать либо IP-адрес, либо физический адрес устройства, но также можно и просто удалить все записи без дополнительных указаний в атрибуте -d:</a:t>
            </a:r>
            <a:endParaRPr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00" y="1207310"/>
            <a:ext cx="29337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00" y="1503550"/>
            <a:ext cx="41343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00" y="2571750"/>
            <a:ext cx="22860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900" y="2857500"/>
            <a:ext cx="44386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403900" y="162340"/>
            <a:ext cx="8460900" cy="2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Д</a:t>
            </a:r>
            <a:r>
              <a:rPr lang="ru" dirty="0" smtClean="0">
                <a:solidFill>
                  <a:schemeClr val="tx1"/>
                </a:solidFill>
              </a:rPr>
              <a:t>ля </a:t>
            </a:r>
            <a:r>
              <a:rPr lang="ru" dirty="0">
                <a:solidFill>
                  <a:schemeClr val="tx1"/>
                </a:solidFill>
              </a:rPr>
              <a:t>чего </a:t>
            </a:r>
            <a:r>
              <a:rPr lang="ru" dirty="0" smtClean="0">
                <a:solidFill>
                  <a:schemeClr val="tx1"/>
                </a:solidFill>
              </a:rPr>
              <a:t>это</a:t>
            </a:r>
            <a:r>
              <a:rPr lang="ru" dirty="0">
                <a:solidFill>
                  <a:schemeClr val="tx1"/>
                </a:solidFill>
              </a:rPr>
              <a:t>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7" name="Google Shape;307;p17"/>
          <p:cNvSpPr txBox="1">
            <a:spLocks noGrp="1"/>
          </p:cNvSpPr>
          <p:nvPr>
            <p:ph type="body" idx="1"/>
          </p:nvPr>
        </p:nvSpPr>
        <p:spPr>
          <a:xfrm>
            <a:off x="403900" y="2528104"/>
            <a:ext cx="8380200" cy="21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Данная функция позволяет просматривать IP и физические адреса машин в локальной сети, что дает нам некоторые возможности для работы с данными о сети. Например, если на компьютере в локальной сети нет защиты, то при использовании команды ping (ip адрес) мы получим ответ от машины с указанным ip в виде пакетов. Также можно послать туда сообщение с помощью команды </a:t>
            </a:r>
            <a:endParaRPr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msg * /server:192.168.1.1 “Hello from other computer” </a:t>
            </a:r>
            <a:endParaRPr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IP используйте соответствующий машине. </a:t>
            </a:r>
            <a:endParaRPr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Данная функция используется системными администраторами для просмотра подключенных устройств в локальной сети для дальнейшей работы с ними. Но никто нам не запрещает работать с этой информацией в личных целях.                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341786" y="802567"/>
            <a:ext cx="8461800" cy="3545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chemeClr val="tx1"/>
                </a:solidFill>
              </a:rPr>
              <a:t>К</a:t>
            </a:r>
            <a:r>
              <a:rPr lang="ru" sz="900" dirty="0" smtClean="0">
                <a:solidFill>
                  <a:schemeClr val="tx1"/>
                </a:solidFill>
              </a:rPr>
              <a:t>оманда </a:t>
            </a:r>
            <a:r>
              <a:rPr lang="ru" sz="900" dirty="0">
                <a:solidFill>
                  <a:schemeClr val="tx1"/>
                </a:solidFill>
              </a:rPr>
              <a:t>msg имеет много применений, хоть и на первый взгляд кажется, что это просто выведение сообщения на экран. </a:t>
            </a:r>
            <a:endParaRPr sz="9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Формат командной строки:</a:t>
            </a:r>
            <a:endParaRPr sz="9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 b="1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MSG {пользователь | имя сеанса | ID сеанса | @имя файла | *} [/SERVER:сервер] [/TIME:секунд] [/V] [/W] [сообщение]</a:t>
            </a:r>
            <a:endParaRPr sz="900" b="1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Описание параметров командной строки :</a:t>
            </a:r>
            <a:endParaRPr sz="9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 b="1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пользователь</a:t>
            </a:r>
            <a:r>
              <a:rPr lang="ru" sz="9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 - Имя пользователя.</a:t>
            </a:r>
            <a:endParaRPr sz="9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 b="1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имя сеанса</a:t>
            </a:r>
            <a:r>
              <a:rPr lang="ru" sz="9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 - Имя сеанса.</a:t>
            </a:r>
            <a:endParaRPr sz="9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 b="1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ID сеанса</a:t>
            </a:r>
            <a:r>
              <a:rPr lang="ru" sz="9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 - Идентификатор сеанса.</a:t>
            </a:r>
            <a:endParaRPr sz="9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 b="1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@имя файла</a:t>
            </a:r>
            <a:r>
              <a:rPr lang="ru" sz="9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 - Файл, содержащий список имен пользователей, сеансов или идентификаторов сеансов, которым отправляется сообщение.</a:t>
            </a:r>
            <a:endParaRPr sz="9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 b="1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*</a:t>
            </a:r>
            <a:r>
              <a:rPr lang="ru" sz="9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 - Отправить сообщение всем сеансам на указанном сервере.</a:t>
            </a:r>
            <a:endParaRPr sz="9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 b="1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/SERVER:сервер</a:t>
            </a:r>
            <a:r>
              <a:rPr lang="ru" sz="9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 - Сервер (по умолчанию - текущий).</a:t>
            </a:r>
            <a:endParaRPr sz="9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 b="1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/TIME:секунд</a:t>
            </a:r>
            <a:r>
              <a:rPr lang="ru" sz="9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 - Интервал ожидания подтверждения от получателя.</a:t>
            </a:r>
            <a:endParaRPr sz="9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 b="1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/V</a:t>
            </a:r>
            <a:r>
              <a:rPr lang="ru" sz="9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 - Отображение информации о выполненных действиях.</a:t>
            </a:r>
            <a:endParaRPr sz="9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 b="1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/W</a:t>
            </a:r>
            <a:r>
              <a:rPr lang="ru" sz="9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 - Ожидание ответа от пользователя, полезно вместе с /V.</a:t>
            </a:r>
            <a:endParaRPr sz="9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900" b="1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сообщение</a:t>
            </a:r>
            <a:r>
              <a:rPr lang="ru" sz="9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 - Отправляемое сообщение. Если не указано, выдается запрос или принимается ввод из STDIN.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786" y="72362"/>
            <a:ext cx="1644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" sz="5000" dirty="0">
                <a:latin typeface="+mj-lt"/>
              </a:rPr>
              <a:t>MSG</a:t>
            </a:r>
            <a:endParaRPr lang="ru-RU" sz="50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358738" y="1106415"/>
            <a:ext cx="8285400" cy="4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 smtClean="0">
                <a:solidFill>
                  <a:schemeClr val="tx1"/>
                </a:solidFill>
              </a:rPr>
              <a:t>пользуясь </a:t>
            </a:r>
            <a:r>
              <a:rPr lang="ru" sz="1200" dirty="0">
                <a:solidFill>
                  <a:schemeClr val="tx1"/>
                </a:solidFill>
              </a:rPr>
              <a:t>командой arp -a находим в локальной сети недобросовестного пользователя :)</a:t>
            </a:r>
            <a:endParaRPr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tx1"/>
                </a:solidFill>
              </a:rPr>
              <a:t>Пишем msg * /server:(ip-adress) “Ваше сообщение”</a:t>
            </a:r>
            <a:endParaRPr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38" y="2379980"/>
            <a:ext cx="57531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38" y="3157197"/>
            <a:ext cx="34194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58738" y="131568"/>
            <a:ext cx="8183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5000" dirty="0">
                <a:latin typeface="+mj-lt"/>
              </a:rPr>
              <a:t>Примеры </a:t>
            </a:r>
            <a:r>
              <a:rPr lang="ru-RU" sz="5000" dirty="0" smtClean="0">
                <a:latin typeface="+mj-lt"/>
              </a:rPr>
              <a:t>использования</a:t>
            </a:r>
            <a:endParaRPr lang="ru-RU" sz="50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title"/>
          </p:nvPr>
        </p:nvSpPr>
        <p:spPr>
          <a:xfrm>
            <a:off x="296608" y="220138"/>
            <a:ext cx="6505476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solidFill>
                  <a:schemeClr val="tx1"/>
                </a:solidFill>
              </a:rPr>
              <a:t>Информационные источники:</a:t>
            </a:r>
            <a:endParaRPr sz="5000" dirty="0">
              <a:solidFill>
                <a:schemeClr val="tx1"/>
              </a:solidFill>
            </a:endParaRPr>
          </a:p>
        </p:txBody>
      </p:sp>
      <p:sp>
        <p:nvSpPr>
          <p:cNvPr id="325" name="Google Shape;325;p20"/>
          <p:cNvSpPr txBox="1">
            <a:spLocks noGrp="1"/>
          </p:cNvSpPr>
          <p:nvPr>
            <p:ph type="body" idx="1"/>
          </p:nvPr>
        </p:nvSpPr>
        <p:spPr>
          <a:xfrm>
            <a:off x="296608" y="2083438"/>
            <a:ext cx="88524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ru" sz="1200" u="sng" dirty="0">
                <a:solidFill>
                  <a:schemeClr val="tx1"/>
                </a:solidFill>
                <a:hlinkClick r:id="rId3"/>
              </a:rPr>
              <a:t>://learn.microsoft.com/ru-ru/windows-server/administration/windows-commands/msg</a:t>
            </a:r>
            <a:endParaRPr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u="sng" dirty="0">
                <a:solidFill>
                  <a:schemeClr val="tx1"/>
                </a:solidFill>
                <a:hlinkClick r:id="rId4"/>
              </a:rPr>
              <a:t>https://learn.microsoft.com/ru-ru/windows-server/administration/windows-commands/arp</a:t>
            </a:r>
            <a:endParaRPr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ru" sz="1200" dirty="0" smtClean="0">
                <a:solidFill>
                  <a:schemeClr val="tx1"/>
                </a:solidFill>
                <a:hlinkClick r:id="rId5"/>
              </a:rPr>
              <a:t>learn.microsoft.com/ru-ru/windows-server/administration/windows-commands/ping</a:t>
            </a:r>
            <a:r>
              <a:rPr lang="ru" sz="1200" dirty="0" smtClean="0">
                <a:solidFill>
                  <a:schemeClr val="tx1"/>
                </a:solidFill>
              </a:rPr>
              <a:t> 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19</TotalTime>
  <Words>452</Words>
  <Application>Microsoft Office PowerPoint</Application>
  <PresentationFormat>Экран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Nunito</vt:lpstr>
      <vt:lpstr>Garamond</vt:lpstr>
      <vt:lpstr>Trebuchet MS</vt:lpstr>
      <vt:lpstr>Microsoft Yi Baiti</vt:lpstr>
      <vt:lpstr>Savon</vt:lpstr>
      <vt:lpstr>Сетевые команды консольного ввода</vt:lpstr>
      <vt:lpstr>arp</vt:lpstr>
      <vt:lpstr>Презентация PowerPoint</vt:lpstr>
      <vt:lpstr>Также можно добавлять или удалять из сетевого интерфейса IP-адреса пользуясь атрибутами -s и -d При добавлении требуется также указывать физический адрес, например:</vt:lpstr>
      <vt:lpstr>Для чего это?</vt:lpstr>
      <vt:lpstr>Презентация PowerPoint</vt:lpstr>
      <vt:lpstr>Презентация PowerPoint</vt:lpstr>
      <vt:lpstr>Информационные источники: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команды консольного ввода</dc:title>
  <cp:lastModifiedBy>Пелипенко Валерия Борисовна</cp:lastModifiedBy>
  <cp:revision>3</cp:revision>
  <dcterms:modified xsi:type="dcterms:W3CDTF">2023-03-06T09:42:06Z</dcterms:modified>
</cp:coreProperties>
</file>