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2A8062-EA0D-4AD6-BC28-C64F989614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Раздел без заголовка" id="{C4B7CA94-FBC2-44D6-80EC-203D6E280DD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46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4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3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1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89FD-BE81-4A18-BEAA-C76827BF62C8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AAB6-0353-4061-A54F-D2115B111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1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D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D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Лаб</a:t>
            </a:r>
            <a:r>
              <a:rPr lang="ru-RU" dirty="0" smtClean="0"/>
              <a:t> 7 </a:t>
            </a:r>
            <a:br>
              <a:rPr lang="ru-RU" dirty="0" smtClean="0"/>
            </a:br>
            <a:r>
              <a:rPr lang="ru-RU" dirty="0" smtClean="0"/>
              <a:t>Вариант 2</a:t>
            </a:r>
            <a:br>
              <a:rPr lang="ru-RU" dirty="0" smtClean="0"/>
            </a:br>
            <a:r>
              <a:rPr lang="en-US" dirty="0" err="1" smtClean="0"/>
              <a:t>Ipconfig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Ильиных</a:t>
            </a:r>
          </a:p>
          <a:p>
            <a:r>
              <a:rPr lang="ru-RU" dirty="0" smtClean="0"/>
              <a:t>3ПКС-420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6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setclassid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кода класса DHCP. Доступно только при настроенном автоматическим получением IP-адресов.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83" y="2266682"/>
            <a:ext cx="3834817" cy="45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/?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Справка.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34" y="2506662"/>
            <a:ext cx="41643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913" y="1825625"/>
            <a:ext cx="8352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ipconfig</a:t>
            </a:r>
            <a:r>
              <a:rPr lang="en-US" dirty="0" smtClean="0"/>
              <a:t> /all(</a:t>
            </a:r>
            <a:r>
              <a:rPr lang="ru-RU" dirty="0"/>
              <a:t>Отображение полной информации по всем адаптерам</a:t>
            </a:r>
            <a:r>
              <a:rPr lang="ru-RU" dirty="0" smtClean="0"/>
              <a:t>.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012" y="1825625"/>
            <a:ext cx="5759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/release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сообщения DHCPRELEASE серверу DHCP для освобождения текущей конфигурации DHCP и удаления конфигурации IP-адресов для всех адаптеров (если адаптер не задан) или для заданного адаптера. Этот ключ отключает протокол TCP/IP для адаптеров, настроенных для автоматического получения IP-адресов.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42" y="3837655"/>
            <a:ext cx="4779202" cy="27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/renew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IP-адреса для определённого адаптера или если адаптер не задан, то для всех. Доступно только при настроенном автоматическом получении IP-адресов.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3067605"/>
            <a:ext cx="587774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flushdns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Очищение </a:t>
            </a:r>
            <a:r>
              <a:rPr lang="en-US" dirty="0"/>
              <a:t>DNS </a:t>
            </a:r>
            <a:r>
              <a:rPr lang="ru-RU" dirty="0"/>
              <a:t>кэша.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87" y="2800262"/>
            <a:ext cx="341042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registerdns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всех зарезервированных адресов DHCP и перерегистрация имен </a:t>
            </a:r>
            <a:r>
              <a:rPr lang="ru-RU" dirty="0">
                <a:hlinkClick r:id="rId2" tooltip="DNS"/>
              </a:rPr>
              <a:t>DNS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92" y="3071762"/>
            <a:ext cx="297221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7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displaydns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содержимого кэша </a:t>
            </a:r>
            <a:r>
              <a:rPr lang="en-US" dirty="0">
                <a:hlinkClick r:id="rId2" tooltip="DNS"/>
              </a:rPr>
              <a:t>DNS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28" y="2814552"/>
            <a:ext cx="424874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showclassid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кода класса DHCP для указанного адаптера. Доступно только при настроенном автоматическим получением IP-адресов.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82" y="2678804"/>
            <a:ext cx="3011835" cy="39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3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141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Лаб 7  Вариант 2 Ipconfig</vt:lpstr>
      <vt:lpstr>Презентация PowerPoint</vt:lpstr>
      <vt:lpstr>ipconfig /all(Отображение полной информации по всем адаптерам.)</vt:lpstr>
      <vt:lpstr>/release</vt:lpstr>
      <vt:lpstr>/renew</vt:lpstr>
      <vt:lpstr>/flushdns</vt:lpstr>
      <vt:lpstr>/registerdns</vt:lpstr>
      <vt:lpstr>/displaydns</vt:lpstr>
      <vt:lpstr>/showclassid</vt:lpstr>
      <vt:lpstr>/setclassid</vt:lpstr>
      <vt:lpstr>/?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 7  Вариант 2 Ipconfig</dc:title>
  <dc:creator>User</dc:creator>
  <cp:lastModifiedBy>User</cp:lastModifiedBy>
  <cp:revision>3</cp:revision>
  <dcterms:created xsi:type="dcterms:W3CDTF">2023-04-03T07:31:42Z</dcterms:created>
  <dcterms:modified xsi:type="dcterms:W3CDTF">2023-04-03T07:50:29Z</dcterms:modified>
</cp:coreProperties>
</file>