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2" r:id="rId6"/>
    <p:sldId id="265" r:id="rId7"/>
    <p:sldId id="261" r:id="rId8"/>
    <p:sldId id="266" r:id="rId9"/>
    <p:sldId id="267" r:id="rId10"/>
    <p:sldId id="268" r:id="rId11"/>
    <p:sldId id="269" r:id="rId12"/>
    <p:sldId id="270" r:id="rId13"/>
    <p:sldId id="263" r:id="rId14"/>
    <p:sldId id="260" r:id="rId1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апская Аша" userId="af69132e68b9d68a" providerId="LiveId" clId="{2F063C39-28FC-4FF0-B6E6-E2D8BA90809F}"/>
    <pc:docChg chg="undo custSel addSld delSld modSld sldOrd">
      <pc:chgData name="Капская Аша" userId="af69132e68b9d68a" providerId="LiveId" clId="{2F063C39-28FC-4FF0-B6E6-E2D8BA90809F}" dt="2023-04-03T08:47:10.601" v="609" actId="20577"/>
      <pc:docMkLst>
        <pc:docMk/>
      </pc:docMkLst>
      <pc:sldChg chg="modSp mod">
        <pc:chgData name="Капская Аша" userId="af69132e68b9d68a" providerId="LiveId" clId="{2F063C39-28FC-4FF0-B6E6-E2D8BA90809F}" dt="2023-04-03T08:03:28.350" v="172" actId="20577"/>
        <pc:sldMkLst>
          <pc:docMk/>
          <pc:sldMk cId="1487700712" sldId="256"/>
        </pc:sldMkLst>
        <pc:spChg chg="mod">
          <ac:chgData name="Капская Аша" userId="af69132e68b9d68a" providerId="LiveId" clId="{2F063C39-28FC-4FF0-B6E6-E2D8BA90809F}" dt="2023-04-03T08:01:36.750" v="67" actId="2057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Капская Аша" userId="af69132e68b9d68a" providerId="LiveId" clId="{2F063C39-28FC-4FF0-B6E6-E2D8BA90809F}" dt="2023-04-03T08:03:28.350" v="172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Капская Аша" userId="af69132e68b9d68a" providerId="LiveId" clId="{2F063C39-28FC-4FF0-B6E6-E2D8BA90809F}" dt="2023-04-03T08:45:51.590" v="573" actId="2696"/>
        <pc:sldMkLst>
          <pc:docMk/>
          <pc:sldMk cId="497607547" sldId="258"/>
        </pc:sldMkLst>
      </pc:sldChg>
      <pc:sldChg chg="del">
        <pc:chgData name="Капская Аша" userId="af69132e68b9d68a" providerId="LiveId" clId="{2F063C39-28FC-4FF0-B6E6-E2D8BA90809F}" dt="2023-04-03T08:45:53.595" v="574" actId="2696"/>
        <pc:sldMkLst>
          <pc:docMk/>
          <pc:sldMk cId="4209322005" sldId="259"/>
        </pc:sldMkLst>
      </pc:sldChg>
      <pc:sldChg chg="addSp delSp modSp mod">
        <pc:chgData name="Капская Аша" userId="af69132e68b9d68a" providerId="LiveId" clId="{2F063C39-28FC-4FF0-B6E6-E2D8BA90809F}" dt="2023-04-03T08:46:37.613" v="583" actId="1076"/>
        <pc:sldMkLst>
          <pc:docMk/>
          <pc:sldMk cId="3501347425" sldId="260"/>
        </pc:sldMkLst>
        <pc:spChg chg="mod">
          <ac:chgData name="Капская Аша" userId="af69132e68b9d68a" providerId="LiveId" clId="{2F063C39-28FC-4FF0-B6E6-E2D8BA90809F}" dt="2023-04-03T08:46:37.613" v="583" actId="1076"/>
          <ac:spMkLst>
            <pc:docMk/>
            <pc:sldMk cId="3501347425" sldId="260"/>
            <ac:spMk id="2" creationId="{0F87E73C-2B1A-4602-BFBE-CFE1E55D9B38}"/>
          </ac:spMkLst>
        </pc:spChg>
        <pc:spChg chg="del">
          <ac:chgData name="Капская Аша" userId="af69132e68b9d68a" providerId="LiveId" clId="{2F063C39-28FC-4FF0-B6E6-E2D8BA90809F}" dt="2023-04-03T08:46:00.903" v="575" actId="478"/>
          <ac:spMkLst>
            <pc:docMk/>
            <pc:sldMk cId="3501347425" sldId="260"/>
            <ac:spMk id="3" creationId="{A9CB511D-EA45-4336-847C-1252667143B5}"/>
          </ac:spMkLst>
        </pc:spChg>
        <pc:spChg chg="add del mod">
          <ac:chgData name="Капская Аша" userId="af69132e68b9d68a" providerId="LiveId" clId="{2F063C39-28FC-4FF0-B6E6-E2D8BA90809F}" dt="2023-04-03T08:46:09.227" v="576" actId="478"/>
          <ac:spMkLst>
            <pc:docMk/>
            <pc:sldMk cId="3501347425" sldId="260"/>
            <ac:spMk id="6" creationId="{73AF34CC-67B9-48A8-B22E-47DE63F5C0F4}"/>
          </ac:spMkLst>
        </pc:spChg>
      </pc:sldChg>
      <pc:sldChg chg="addSp delSp modSp mod ord">
        <pc:chgData name="Капская Аша" userId="af69132e68b9d68a" providerId="LiveId" clId="{2F063C39-28FC-4FF0-B6E6-E2D8BA90809F}" dt="2023-04-03T08:37:37.749" v="458" actId="1076"/>
        <pc:sldMkLst>
          <pc:docMk/>
          <pc:sldMk cId="1703342593" sldId="261"/>
        </pc:sldMkLst>
        <pc:spChg chg="mod">
          <ac:chgData name="Капская Аша" userId="af69132e68b9d68a" providerId="LiveId" clId="{2F063C39-28FC-4FF0-B6E6-E2D8BA90809F}" dt="2023-04-03T08:37:37.749" v="458" actId="1076"/>
          <ac:spMkLst>
            <pc:docMk/>
            <pc:sldMk cId="1703342593" sldId="261"/>
            <ac:spMk id="2" creationId="{5B040558-A365-4CCE-92FA-5A48CD98F9C9}"/>
          </ac:spMkLst>
        </pc:spChg>
        <pc:spChg chg="add del mod">
          <ac:chgData name="Капская Аша" userId="af69132e68b9d68a" providerId="LiveId" clId="{2F063C39-28FC-4FF0-B6E6-E2D8BA90809F}" dt="2023-04-03T08:27:24.944" v="336" actId="478"/>
          <ac:spMkLst>
            <pc:docMk/>
            <pc:sldMk cId="1703342593" sldId="261"/>
            <ac:spMk id="5" creationId="{9A1264F5-00A7-47FC-A33E-985A140F496A}"/>
          </ac:spMkLst>
        </pc:spChg>
        <pc:spChg chg="add mod">
          <ac:chgData name="Капская Аша" userId="af69132e68b9d68a" providerId="LiveId" clId="{2F063C39-28FC-4FF0-B6E6-E2D8BA90809F}" dt="2023-04-03T08:37:30.892" v="457" actId="20577"/>
          <ac:spMkLst>
            <pc:docMk/>
            <pc:sldMk cId="1703342593" sldId="261"/>
            <ac:spMk id="8" creationId="{73CA9B00-7EFC-4042-BAE0-AADCD2A1EE7F}"/>
          </ac:spMkLst>
        </pc:spChg>
        <pc:graphicFrameChg chg="del">
          <ac:chgData name="Капская Аша" userId="af69132e68b9d68a" providerId="LiveId" clId="{2F063C39-28FC-4FF0-B6E6-E2D8BA90809F}" dt="2023-04-03T08:27:22.131" v="335" actId="478"/>
          <ac:graphicFrameMkLst>
            <pc:docMk/>
            <pc:sldMk cId="1703342593" sldId="261"/>
            <ac:graphicFrameMk id="4" creationId="{81E592E1-99DF-4294-A2E9-EF46299BD3F4}"/>
          </ac:graphicFrameMkLst>
        </pc:graphicFrameChg>
        <pc:picChg chg="add mod">
          <ac:chgData name="Капская Аша" userId="af69132e68b9d68a" providerId="LiveId" clId="{2F063C39-28FC-4FF0-B6E6-E2D8BA90809F}" dt="2023-04-03T08:35:38.668" v="420" actId="1076"/>
          <ac:picMkLst>
            <pc:docMk/>
            <pc:sldMk cId="1703342593" sldId="261"/>
            <ac:picMk id="7" creationId="{E6EFAEA5-EED8-4A30-9122-2909F091F587}"/>
          </ac:picMkLst>
        </pc:picChg>
      </pc:sldChg>
      <pc:sldChg chg="addSp delSp modSp new mod">
        <pc:chgData name="Капская Аша" userId="af69132e68b9d68a" providerId="LiveId" clId="{2F063C39-28FC-4FF0-B6E6-E2D8BA90809F}" dt="2023-04-03T08:32:55.099" v="382" actId="1076"/>
        <pc:sldMkLst>
          <pc:docMk/>
          <pc:sldMk cId="491257624" sldId="262"/>
        </pc:sldMkLst>
        <pc:spChg chg="mod">
          <ac:chgData name="Капская Аша" userId="af69132e68b9d68a" providerId="LiveId" clId="{2F063C39-28FC-4FF0-B6E6-E2D8BA90809F}" dt="2023-04-03T08:08:33.404" v="204" actId="14100"/>
          <ac:spMkLst>
            <pc:docMk/>
            <pc:sldMk cId="491257624" sldId="262"/>
            <ac:spMk id="2" creationId="{F4A84ADD-D8F4-4381-B290-197F202D1622}"/>
          </ac:spMkLst>
        </pc:spChg>
        <pc:spChg chg="mod">
          <ac:chgData name="Капская Аша" userId="af69132e68b9d68a" providerId="LiveId" clId="{2F063C39-28FC-4FF0-B6E6-E2D8BA90809F}" dt="2023-04-03T08:08:35.256" v="206" actId="27636"/>
          <ac:spMkLst>
            <pc:docMk/>
            <pc:sldMk cId="491257624" sldId="262"/>
            <ac:spMk id="3" creationId="{EE627E82-F697-44D0-BDF7-E003128323B8}"/>
          </ac:spMkLst>
        </pc:spChg>
        <pc:spChg chg="add mod ord">
          <ac:chgData name="Капская Аша" userId="af69132e68b9d68a" providerId="LiveId" clId="{2F063C39-28FC-4FF0-B6E6-E2D8BA90809F}" dt="2023-04-03T08:32:08.312" v="374" actId="171"/>
          <ac:spMkLst>
            <pc:docMk/>
            <pc:sldMk cId="491257624" sldId="262"/>
            <ac:spMk id="9" creationId="{C8AF2B23-085B-461C-8A22-E95C40E114E1}"/>
          </ac:spMkLst>
        </pc:spChg>
        <pc:picChg chg="add del mod">
          <ac:chgData name="Капская Аша" userId="af69132e68b9d68a" providerId="LiveId" clId="{2F063C39-28FC-4FF0-B6E6-E2D8BA90809F}" dt="2023-04-03T08:30:52.701" v="354" actId="478"/>
          <ac:picMkLst>
            <pc:docMk/>
            <pc:sldMk cId="491257624" sldId="262"/>
            <ac:picMk id="5" creationId="{B486B303-A3B8-4A2C-B285-02EA600CC4AA}"/>
          </ac:picMkLst>
        </pc:picChg>
        <pc:picChg chg="add del mod">
          <ac:chgData name="Капская Аша" userId="af69132e68b9d68a" providerId="LiveId" clId="{2F063C39-28FC-4FF0-B6E6-E2D8BA90809F}" dt="2023-04-03T08:31:00.867" v="356" actId="478"/>
          <ac:picMkLst>
            <pc:docMk/>
            <pc:sldMk cId="491257624" sldId="262"/>
            <ac:picMk id="7" creationId="{E7328109-CF7B-4227-BAA5-18BF98D3D164}"/>
          </ac:picMkLst>
        </pc:picChg>
        <pc:picChg chg="add mod modCrop">
          <ac:chgData name="Капская Аша" userId="af69132e68b9d68a" providerId="LiveId" clId="{2F063C39-28FC-4FF0-B6E6-E2D8BA90809F}" dt="2023-04-03T08:32:55.099" v="382" actId="1076"/>
          <ac:picMkLst>
            <pc:docMk/>
            <pc:sldMk cId="491257624" sldId="262"/>
            <ac:picMk id="8" creationId="{B5A5997B-D7F2-4287-BA9F-11198C2519EB}"/>
          </ac:picMkLst>
        </pc:picChg>
      </pc:sldChg>
      <pc:sldChg chg="addSp delSp modSp new mod">
        <pc:chgData name="Капская Аша" userId="af69132e68b9d68a" providerId="LiveId" clId="{2F063C39-28FC-4FF0-B6E6-E2D8BA90809F}" dt="2023-04-03T08:47:10.601" v="609" actId="20577"/>
        <pc:sldMkLst>
          <pc:docMk/>
          <pc:sldMk cId="3188289897" sldId="263"/>
        </pc:sldMkLst>
        <pc:spChg chg="mod">
          <ac:chgData name="Капская Аша" userId="af69132e68b9d68a" providerId="LiveId" clId="{2F063C39-28FC-4FF0-B6E6-E2D8BA90809F}" dt="2023-04-03T08:47:10.601" v="609" actId="20577"/>
          <ac:spMkLst>
            <pc:docMk/>
            <pc:sldMk cId="3188289897" sldId="263"/>
            <ac:spMk id="2" creationId="{2A164F65-5BEF-4D47-9440-6C57DD407453}"/>
          </ac:spMkLst>
        </pc:spChg>
        <pc:spChg chg="del mod">
          <ac:chgData name="Капская Аша" userId="af69132e68b9d68a" providerId="LiveId" clId="{2F063C39-28FC-4FF0-B6E6-E2D8BA90809F}" dt="2023-04-03T08:17:31.309" v="236" actId="478"/>
          <ac:spMkLst>
            <pc:docMk/>
            <pc:sldMk cId="3188289897" sldId="263"/>
            <ac:spMk id="3" creationId="{99E6FD8A-38B4-45D9-8F9D-551FFFFF422E}"/>
          </ac:spMkLst>
        </pc:spChg>
        <pc:graphicFrameChg chg="add mod modGraphic">
          <ac:chgData name="Капская Аша" userId="af69132e68b9d68a" providerId="LiveId" clId="{2F063C39-28FC-4FF0-B6E6-E2D8BA90809F}" dt="2023-04-03T08:45:26.306" v="570" actId="14100"/>
          <ac:graphicFrameMkLst>
            <pc:docMk/>
            <pc:sldMk cId="3188289897" sldId="263"/>
            <ac:graphicFrameMk id="4" creationId="{54A64F87-1167-479C-92CF-332CA250ABDF}"/>
          </ac:graphicFrameMkLst>
        </pc:graphicFrameChg>
      </pc:sldChg>
      <pc:sldChg chg="delSp modSp new del mod">
        <pc:chgData name="Капская Аша" userId="af69132e68b9d68a" providerId="LiveId" clId="{2F063C39-28FC-4FF0-B6E6-E2D8BA90809F}" dt="2023-04-03T08:45:49.633" v="572" actId="2696"/>
        <pc:sldMkLst>
          <pc:docMk/>
          <pc:sldMk cId="2174324953" sldId="264"/>
        </pc:sldMkLst>
        <pc:spChg chg="del">
          <ac:chgData name="Капская Аша" userId="af69132e68b9d68a" providerId="LiveId" clId="{2F063C39-28FC-4FF0-B6E6-E2D8BA90809F}" dt="2023-04-03T08:25:33.172" v="324" actId="478"/>
          <ac:spMkLst>
            <pc:docMk/>
            <pc:sldMk cId="2174324953" sldId="264"/>
            <ac:spMk id="2" creationId="{DFB4F7B5-702E-4DAD-8712-30351DC6E6CD}"/>
          </ac:spMkLst>
        </pc:spChg>
        <pc:spChg chg="mod">
          <ac:chgData name="Капская Аша" userId="af69132e68b9d68a" providerId="LiveId" clId="{2F063C39-28FC-4FF0-B6E6-E2D8BA90809F}" dt="2023-04-03T08:25:25.597" v="323" actId="5793"/>
          <ac:spMkLst>
            <pc:docMk/>
            <pc:sldMk cId="2174324953" sldId="264"/>
            <ac:spMk id="3" creationId="{A2D936E6-CAB2-4B2D-9ADD-7DB1D4BA92C6}"/>
          </ac:spMkLst>
        </pc:spChg>
        <pc:spChg chg="del">
          <ac:chgData name="Капская Аша" userId="af69132e68b9d68a" providerId="LiveId" clId="{2F063C39-28FC-4FF0-B6E6-E2D8BA90809F}" dt="2023-04-03T08:25:34.602" v="325" actId="478"/>
          <ac:spMkLst>
            <pc:docMk/>
            <pc:sldMk cId="2174324953" sldId="264"/>
            <ac:spMk id="4" creationId="{0AF4CF95-3CB3-46BB-99DA-4E5DE771977E}"/>
          </ac:spMkLst>
        </pc:spChg>
      </pc:sldChg>
      <pc:sldChg chg="addSp delSp modSp new mod">
        <pc:chgData name="Капская Аша" userId="af69132e68b9d68a" providerId="LiveId" clId="{2F063C39-28FC-4FF0-B6E6-E2D8BA90809F}" dt="2023-04-03T08:34:19.610" v="409" actId="113"/>
        <pc:sldMkLst>
          <pc:docMk/>
          <pc:sldMk cId="2971499482" sldId="265"/>
        </pc:sldMkLst>
        <pc:spChg chg="mod">
          <ac:chgData name="Капская Аша" userId="af69132e68b9d68a" providerId="LiveId" clId="{2F063C39-28FC-4FF0-B6E6-E2D8BA90809F}" dt="2023-04-03T08:34:19.610" v="409" actId="113"/>
          <ac:spMkLst>
            <pc:docMk/>
            <pc:sldMk cId="2971499482" sldId="265"/>
            <ac:spMk id="2" creationId="{F13B3D2D-40C0-4329-86BD-32C92CB6734F}"/>
          </ac:spMkLst>
        </pc:spChg>
        <pc:spChg chg="del">
          <ac:chgData name="Капская Аша" userId="af69132e68b9d68a" providerId="LiveId" clId="{2F063C39-28FC-4FF0-B6E6-E2D8BA90809F}" dt="2023-04-03T08:30:32.793" v="345" actId="478"/>
          <ac:spMkLst>
            <pc:docMk/>
            <pc:sldMk cId="2971499482" sldId="265"/>
            <ac:spMk id="3" creationId="{E9FC404D-F22B-4C2F-AD68-531958568957}"/>
          </ac:spMkLst>
        </pc:spChg>
        <pc:spChg chg="add del mod">
          <ac:chgData name="Капская Аша" userId="af69132e68b9d68a" providerId="LiveId" clId="{2F063C39-28FC-4FF0-B6E6-E2D8BA90809F}" dt="2023-04-03T08:34:11.470" v="408" actId="14100"/>
          <ac:spMkLst>
            <pc:docMk/>
            <pc:sldMk cId="2971499482" sldId="265"/>
            <ac:spMk id="4" creationId="{0C9492AF-EEBD-4D48-8503-2FA59BE56FD3}"/>
          </ac:spMkLst>
        </pc:spChg>
        <pc:picChg chg="add del mod">
          <ac:chgData name="Капская Аша" userId="af69132e68b9d68a" providerId="LiveId" clId="{2F063C39-28FC-4FF0-B6E6-E2D8BA90809F}" dt="2023-04-03T08:31:05.285" v="358" actId="478"/>
          <ac:picMkLst>
            <pc:docMk/>
            <pc:sldMk cId="2971499482" sldId="265"/>
            <ac:picMk id="6" creationId="{0D093E0D-2185-47AE-9B73-44473D077FBC}"/>
          </ac:picMkLst>
        </pc:picChg>
        <pc:picChg chg="add mod">
          <ac:chgData name="Капская Аша" userId="af69132e68b9d68a" providerId="LiveId" clId="{2F063C39-28FC-4FF0-B6E6-E2D8BA90809F}" dt="2023-04-03T08:34:07.271" v="406" actId="1076"/>
          <ac:picMkLst>
            <pc:docMk/>
            <pc:sldMk cId="2971499482" sldId="265"/>
            <ac:picMk id="7" creationId="{816F5E45-EA25-4BFB-9D4F-5C9CEA4C1860}"/>
          </ac:picMkLst>
        </pc:picChg>
        <pc:picChg chg="add mod">
          <ac:chgData name="Капская Аша" userId="af69132e68b9d68a" providerId="LiveId" clId="{2F063C39-28FC-4FF0-B6E6-E2D8BA90809F}" dt="2023-04-03T08:34:08.551" v="407" actId="1076"/>
          <ac:picMkLst>
            <pc:docMk/>
            <pc:sldMk cId="2971499482" sldId="265"/>
            <ac:picMk id="8" creationId="{D4240E93-3CAE-42B7-AC3C-90F1CFB02AE2}"/>
          </ac:picMkLst>
        </pc:picChg>
      </pc:sldChg>
      <pc:sldChg chg="modSp new mod">
        <pc:chgData name="Капская Аша" userId="af69132e68b9d68a" providerId="LiveId" clId="{2F063C39-28FC-4FF0-B6E6-E2D8BA90809F}" dt="2023-04-03T08:40:04.479" v="488" actId="255"/>
        <pc:sldMkLst>
          <pc:docMk/>
          <pc:sldMk cId="949573292" sldId="266"/>
        </pc:sldMkLst>
        <pc:spChg chg="mod">
          <ac:chgData name="Капская Аша" userId="af69132e68b9d68a" providerId="LiveId" clId="{2F063C39-28FC-4FF0-B6E6-E2D8BA90809F}" dt="2023-04-03T08:38:49.937" v="466" actId="207"/>
          <ac:spMkLst>
            <pc:docMk/>
            <pc:sldMk cId="949573292" sldId="266"/>
            <ac:spMk id="2" creationId="{88AC2E6F-6B19-40F8-858F-35DC98364074}"/>
          </ac:spMkLst>
        </pc:spChg>
        <pc:spChg chg="mod">
          <ac:chgData name="Капская Аша" userId="af69132e68b9d68a" providerId="LiveId" clId="{2F063C39-28FC-4FF0-B6E6-E2D8BA90809F}" dt="2023-04-03T08:40:04.479" v="488" actId="255"/>
          <ac:spMkLst>
            <pc:docMk/>
            <pc:sldMk cId="949573292" sldId="266"/>
            <ac:spMk id="3" creationId="{8766FF95-05FD-4940-8637-8AC884364C4F}"/>
          </ac:spMkLst>
        </pc:spChg>
      </pc:sldChg>
      <pc:sldChg chg="modSp new mod">
        <pc:chgData name="Капская Аша" userId="af69132e68b9d68a" providerId="LiveId" clId="{2F063C39-28FC-4FF0-B6E6-E2D8BA90809F}" dt="2023-04-03T08:40:18.049" v="493" actId="5793"/>
        <pc:sldMkLst>
          <pc:docMk/>
          <pc:sldMk cId="2030216404" sldId="267"/>
        </pc:sldMkLst>
        <pc:spChg chg="mod">
          <ac:chgData name="Капская Аша" userId="af69132e68b9d68a" providerId="LiveId" clId="{2F063C39-28FC-4FF0-B6E6-E2D8BA90809F}" dt="2023-04-03T08:39:34.879" v="482" actId="27636"/>
          <ac:spMkLst>
            <pc:docMk/>
            <pc:sldMk cId="2030216404" sldId="267"/>
            <ac:spMk id="2" creationId="{DFEB941F-3F3D-4C07-8FD2-1EEF70BAA334}"/>
          </ac:spMkLst>
        </pc:spChg>
        <pc:spChg chg="mod">
          <ac:chgData name="Капская Аша" userId="af69132e68b9d68a" providerId="LiveId" clId="{2F063C39-28FC-4FF0-B6E6-E2D8BA90809F}" dt="2023-04-03T08:40:18.049" v="493" actId="5793"/>
          <ac:spMkLst>
            <pc:docMk/>
            <pc:sldMk cId="2030216404" sldId="267"/>
            <ac:spMk id="3" creationId="{EA2822BA-C8A5-4262-BD04-D4E95B999AEC}"/>
          </ac:spMkLst>
        </pc:spChg>
      </pc:sldChg>
      <pc:sldChg chg="modSp new mod">
        <pc:chgData name="Капская Аша" userId="af69132e68b9d68a" providerId="LiveId" clId="{2F063C39-28FC-4FF0-B6E6-E2D8BA90809F}" dt="2023-04-03T08:42:56.556" v="537" actId="255"/>
        <pc:sldMkLst>
          <pc:docMk/>
          <pc:sldMk cId="3172278777" sldId="268"/>
        </pc:sldMkLst>
        <pc:spChg chg="mod">
          <ac:chgData name="Капская Аша" userId="af69132e68b9d68a" providerId="LiveId" clId="{2F063C39-28FC-4FF0-B6E6-E2D8BA90809F}" dt="2023-04-03T08:41:16.674" v="511" actId="1076"/>
          <ac:spMkLst>
            <pc:docMk/>
            <pc:sldMk cId="3172278777" sldId="268"/>
            <ac:spMk id="2" creationId="{4CE20EA2-991A-4735-8D44-33D572F38555}"/>
          </ac:spMkLst>
        </pc:spChg>
        <pc:spChg chg="mod">
          <ac:chgData name="Капская Аша" userId="af69132e68b9d68a" providerId="LiveId" clId="{2F063C39-28FC-4FF0-B6E6-E2D8BA90809F}" dt="2023-04-03T08:42:56.556" v="537" actId="255"/>
          <ac:spMkLst>
            <pc:docMk/>
            <pc:sldMk cId="3172278777" sldId="268"/>
            <ac:spMk id="3" creationId="{CB45BD22-0C7C-4C21-8DFB-999AA7E4C4A1}"/>
          </ac:spMkLst>
        </pc:spChg>
      </pc:sldChg>
      <pc:sldChg chg="modSp new mod ord">
        <pc:chgData name="Капская Аша" userId="af69132e68b9d68a" providerId="LiveId" clId="{2F063C39-28FC-4FF0-B6E6-E2D8BA90809F}" dt="2023-04-03T08:42:52.631" v="536" actId="14100"/>
        <pc:sldMkLst>
          <pc:docMk/>
          <pc:sldMk cId="677318784" sldId="269"/>
        </pc:sldMkLst>
        <pc:spChg chg="mod">
          <ac:chgData name="Капская Аша" userId="af69132e68b9d68a" providerId="LiveId" clId="{2F063C39-28FC-4FF0-B6E6-E2D8BA90809F}" dt="2023-04-03T08:42:11.219" v="530" actId="1076"/>
          <ac:spMkLst>
            <pc:docMk/>
            <pc:sldMk cId="677318784" sldId="269"/>
            <ac:spMk id="2" creationId="{BED07566-5F37-4813-9D99-39DD9D03F3D7}"/>
          </ac:spMkLst>
        </pc:spChg>
        <pc:spChg chg="mod">
          <ac:chgData name="Капская Аша" userId="af69132e68b9d68a" providerId="LiveId" clId="{2F063C39-28FC-4FF0-B6E6-E2D8BA90809F}" dt="2023-04-03T08:42:52.631" v="536" actId="14100"/>
          <ac:spMkLst>
            <pc:docMk/>
            <pc:sldMk cId="677318784" sldId="269"/>
            <ac:spMk id="3" creationId="{D41046A8-EFD4-45D4-A399-59496DD44C24}"/>
          </ac:spMkLst>
        </pc:spChg>
      </pc:sldChg>
      <pc:sldChg chg="modSp new mod">
        <pc:chgData name="Капская Аша" userId="af69132e68b9d68a" providerId="LiveId" clId="{2F063C39-28FC-4FF0-B6E6-E2D8BA90809F}" dt="2023-04-03T08:44:36.959" v="561" actId="2711"/>
        <pc:sldMkLst>
          <pc:docMk/>
          <pc:sldMk cId="1682242165" sldId="270"/>
        </pc:sldMkLst>
        <pc:spChg chg="mod">
          <ac:chgData name="Капская Аша" userId="af69132e68b9d68a" providerId="LiveId" clId="{2F063C39-28FC-4FF0-B6E6-E2D8BA90809F}" dt="2023-04-03T08:43:24.112" v="544" actId="2711"/>
          <ac:spMkLst>
            <pc:docMk/>
            <pc:sldMk cId="1682242165" sldId="270"/>
            <ac:spMk id="2" creationId="{59B1C69D-5F6E-4A55-9771-7736F1C5168E}"/>
          </ac:spMkLst>
        </pc:spChg>
        <pc:spChg chg="mod">
          <ac:chgData name="Капская Аша" userId="af69132e68b9d68a" providerId="LiveId" clId="{2F063C39-28FC-4FF0-B6E6-E2D8BA90809F}" dt="2023-04-03T08:44:36.959" v="561" actId="2711"/>
          <ac:spMkLst>
            <pc:docMk/>
            <pc:sldMk cId="1682242165" sldId="270"/>
            <ac:spMk id="3" creationId="{3420ADF3-69D3-4F47-8051-5FD870131F1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03.04.2023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03.04.2023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26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03.04.2023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03.04.2023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03.04.2023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03.04.2023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03.04.2023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03.04.2023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03.04.2023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03.04.2023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03.04.2023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03.04.2023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03.04.2023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03.04.2023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mhub.ru/chto-takoe-dhc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l"/>
            <a:r>
              <a:rPr lang="en-US" sz="6000" b="0" i="0" dirty="0">
                <a:solidFill>
                  <a:schemeClr val="bg1"/>
                </a:solidFill>
                <a:effectLst/>
                <a:latin typeface="YS Text"/>
              </a:rPr>
              <a:t>ipconfig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9524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ru-RU" sz="1600" dirty="0">
                <a:solidFill>
                  <a:schemeClr val="bg1"/>
                </a:solidFill>
              </a:rPr>
              <a:t>Лабораторная работа №7</a:t>
            </a:r>
            <a:r>
              <a:rPr lang="ru-RU" dirty="0">
                <a:solidFill>
                  <a:schemeClr val="bg1"/>
                </a:solidFill>
              </a:rPr>
              <a:t>   </a:t>
            </a:r>
            <a:r>
              <a:rPr lang="ru-RU" sz="1100" i="1" dirty="0">
                <a:solidFill>
                  <a:schemeClr val="bg1"/>
                </a:solidFill>
              </a:rPr>
              <a:t>по компетенции  </a:t>
            </a:r>
            <a:r>
              <a:rPr lang="ru-RU" sz="1100" dirty="0">
                <a:solidFill>
                  <a:schemeClr val="bg1"/>
                </a:solidFill>
              </a:rPr>
              <a:t>  </a:t>
            </a:r>
            <a:r>
              <a:rPr lang="ru-RU" b="0" i="0" dirty="0">
                <a:solidFill>
                  <a:schemeClr val="bg1"/>
                </a:solidFill>
                <a:effectLst/>
                <a:latin typeface="Intervar"/>
              </a:rPr>
              <a:t>Инфокоммуникационные системы и сети</a:t>
            </a:r>
          </a:p>
          <a:p>
            <a:pPr algn="r" rtl="0"/>
            <a:r>
              <a:rPr lang="ru-RU" dirty="0">
                <a:solidFill>
                  <a:schemeClr val="bg1"/>
                </a:solidFill>
              </a:rPr>
              <a:t>Вариант №2</a:t>
            </a:r>
          </a:p>
          <a:p>
            <a:pPr algn="r" rtl="0"/>
            <a:r>
              <a:rPr lang="ru-RU" dirty="0">
                <a:solidFill>
                  <a:schemeClr val="bg1"/>
                </a:solidFill>
              </a:rPr>
              <a:t>Лебедева Александра 	 3пкс-420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64F65-5BEF-4D47-9440-6C57DD40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35" y="702155"/>
            <a:ext cx="11313042" cy="807667"/>
          </a:xfrm>
        </p:spPr>
        <p:txBody>
          <a:bodyPr>
            <a:noAutofit/>
          </a:bodyPr>
          <a:lstStyle/>
          <a:p>
            <a:r>
              <a:rPr lang="ru-RU" sz="3400" b="0" i="0" dirty="0">
                <a:effectLst/>
                <a:latin typeface="Linux Libertine"/>
              </a:rPr>
              <a:t>Важные ключи командной строки в Windows</a:t>
            </a:r>
            <a:endParaRPr lang="ru-RU" sz="3400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4A64F87-1167-479C-92CF-332CA250A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658173"/>
              </p:ext>
            </p:extLst>
          </p:nvPr>
        </p:nvGraphicFramePr>
        <p:xfrm>
          <a:off x="435935" y="1818169"/>
          <a:ext cx="11313042" cy="46881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35205">
                  <a:extLst>
                    <a:ext uri="{9D8B030D-6E8A-4147-A177-3AD203B41FA5}">
                      <a16:colId xmlns:a16="http://schemas.microsoft.com/office/drawing/2014/main" val="2425727143"/>
                    </a:ext>
                  </a:extLst>
                </a:gridCol>
                <a:gridCol w="9477837">
                  <a:extLst>
                    <a:ext uri="{9D8B030D-6E8A-4147-A177-3AD203B41FA5}">
                      <a16:colId xmlns:a16="http://schemas.microsoft.com/office/drawing/2014/main" val="2337082813"/>
                    </a:ext>
                  </a:extLst>
                </a:gridCol>
              </a:tblGrid>
              <a:tr h="539106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23657"/>
                  </a:ext>
                </a:extLst>
              </a:tr>
              <a:tr h="539106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/all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Отображение полной информации по всем адаптерам.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436531"/>
                  </a:ext>
                </a:extLst>
              </a:tr>
              <a:tr h="89394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/release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Отправка сообщения DHCPRELEASE серверу DHCP для освобождения текущей конфигурации DHCP и удаления конфигурации IP-адресов для всех адаптеров (если адаптер не задан) или для заданного адаптера. 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82908"/>
                  </a:ext>
                </a:extLst>
              </a:tr>
              <a:tr h="539106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/renew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Обновление IP-адреса для определённого адаптера или если адаптер не задан, то для всех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44459"/>
                  </a:ext>
                </a:extLst>
              </a:tr>
              <a:tr h="539106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flushdns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Очищение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DNS </a:t>
                      </a: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кэша.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999403"/>
                  </a:ext>
                </a:extLst>
              </a:tr>
              <a:tr h="539106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registerdns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Обновление всех зарезервированных адресов DHCP и перерегистрация имен </a:t>
                      </a:r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DNS.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18439"/>
                  </a:ext>
                </a:extLst>
              </a:tr>
              <a:tr h="539106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displaydns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Отображение содержимого кэша </a:t>
                      </a:r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DNS.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69170"/>
                  </a:ext>
                </a:extLst>
              </a:tr>
              <a:tr h="539106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showclassid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Отображение кода класса DHCP для указанного адаптера.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6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28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5" name="Рисунок 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7583" y="2222203"/>
            <a:ext cx="3392447" cy="2113365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ru-RU" sz="4400" dirty="0">
                <a:solidFill>
                  <a:srgbClr val="FFFFFF"/>
                </a:solidFill>
                <a:latin typeface="YS Text"/>
              </a:rPr>
              <a:t>Спасибо за внимание!</a:t>
            </a:r>
          </a:p>
        </p:txBody>
      </p:sp>
      <p:grpSp>
        <p:nvGrpSpPr>
          <p:cNvPr id="14" name="Группа 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84ADD-D8F4-4381-B290-197F202D1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1095448"/>
          </a:xfrm>
        </p:spPr>
        <p:txBody>
          <a:bodyPr>
            <a:normAutofit/>
          </a:bodyPr>
          <a:lstStyle/>
          <a:p>
            <a:r>
              <a:rPr lang="en-US" sz="6000" b="0" i="0" dirty="0">
                <a:solidFill>
                  <a:srgbClr val="1A1A1A"/>
                </a:solidFill>
                <a:effectLst/>
                <a:latin typeface="YS Text"/>
              </a:rPr>
              <a:t>Ipconfig – </a:t>
            </a:r>
            <a:r>
              <a:rPr lang="ru-RU" sz="6000" b="0" i="0" dirty="0">
                <a:solidFill>
                  <a:srgbClr val="1A1A1A"/>
                </a:solidFill>
                <a:effectLst/>
                <a:latin typeface="YS Text"/>
              </a:rPr>
              <a:t>это..?</a:t>
            </a:r>
            <a:endParaRPr lang="ru-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627E82-F697-44D0-BDF7-E0031283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00941"/>
            <a:ext cx="10993546" cy="884826"/>
          </a:xfrm>
        </p:spPr>
        <p:txBody>
          <a:bodyPr>
            <a:normAutofit fontScale="92500" lnSpcReduction="10000"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утилита командной строки для управления сетевыми интерфейсами. </a:t>
            </a: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В операционных системах Microsoft Windows 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YS Text"/>
              </a:rPr>
              <a:t>ipconfig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— это утилита командной строки для вывода деталей текущего соединения и управления клиентскими сервисами DHCP и DNS. 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8AF2B23-085B-461C-8A22-E95C40E114E1}"/>
              </a:ext>
            </a:extLst>
          </p:cNvPr>
          <p:cNvSpPr/>
          <p:nvPr/>
        </p:nvSpPr>
        <p:spPr>
          <a:xfrm>
            <a:off x="446567" y="3085767"/>
            <a:ext cx="11270512" cy="32937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A5997B-D7F2-4287-BA9F-11198C251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"/>
          <a:stretch/>
        </p:blipFill>
        <p:spPr>
          <a:xfrm>
            <a:off x="1795131" y="3095169"/>
            <a:ext cx="8601738" cy="328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5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B3D2D-40C0-4329-86BD-32C92CB6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597645"/>
            <a:ext cx="11029616" cy="1206341"/>
          </a:xfrm>
        </p:spPr>
        <p:txBody>
          <a:bodyPr>
            <a:normAutofit/>
          </a:bodyPr>
          <a:lstStyle/>
          <a:p>
            <a:r>
              <a:rPr lang="en-US" sz="6700" i="0" dirty="0">
                <a:effectLst/>
                <a:latin typeface="YS Text"/>
              </a:rPr>
              <a:t>ipconfig /all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9492AF-EEBD-4D48-8503-2FA59BE56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935" y="1882458"/>
            <a:ext cx="11284062" cy="1183762"/>
          </a:xfrm>
        </p:spPr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Эта опция отображает одну и ту же информацию IP-адресации для каждого адаптера в качестве опции по умолчанию. Кроме того, он отображает настройки DNS и WINS для каждого адаптера.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6F5E45-EA25-4BFB-9D4F-5C9CEA4C1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35" y="3066220"/>
            <a:ext cx="5642031" cy="33136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240E93-3CAE-42B7-AC3C-90F1CFB02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966" y="3068739"/>
            <a:ext cx="5642031" cy="331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9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 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140" y="5263114"/>
            <a:ext cx="4391578" cy="1006849"/>
          </a:xfrm>
        </p:spPr>
        <p:txBody>
          <a:bodyPr rtlCol="0">
            <a:noAutofit/>
          </a:bodyPr>
          <a:lstStyle/>
          <a:p>
            <a:pPr algn="r" rtl="0"/>
            <a:r>
              <a:rPr lang="ru-RU" sz="6000" b="0" i="0" dirty="0" err="1">
                <a:effectLst/>
                <a:latin typeface="YS Text"/>
              </a:rPr>
              <a:t>ipconfig</a:t>
            </a:r>
            <a:r>
              <a:rPr lang="ru-RU" sz="6000" b="0" i="0" dirty="0">
                <a:effectLst/>
                <a:latin typeface="YS Text"/>
              </a:rPr>
              <a:t> /?</a:t>
            </a:r>
            <a:endParaRPr lang="ru-RU" sz="6000" dirty="0">
              <a:latin typeface="YS Tex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EFAEA5-EED8-4A30-9122-2909F091F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508" y="585590"/>
            <a:ext cx="8308168" cy="45075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CA9B00-7EFC-4042-BAE0-AADCD2A1EE7F}"/>
              </a:ext>
            </a:extLst>
          </p:cNvPr>
          <p:cNvSpPr txBox="1"/>
          <p:nvPr/>
        </p:nvSpPr>
        <p:spPr>
          <a:xfrm>
            <a:off x="447816" y="5458763"/>
            <a:ext cx="71544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400" dirty="0">
                <a:solidFill>
                  <a:schemeClr val="bg2">
                    <a:lumMod val="90000"/>
                  </a:schemeClr>
                </a:solidFill>
                <a:latin typeface="YS Text"/>
              </a:rPr>
              <a:t>О</a:t>
            </a:r>
            <a:r>
              <a:rPr lang="ru-RU" sz="3400" b="0" i="0" dirty="0">
                <a:solidFill>
                  <a:schemeClr val="bg2">
                    <a:lumMod val="90000"/>
                  </a:schemeClr>
                </a:solidFill>
                <a:effectLst/>
                <a:latin typeface="YS Text"/>
              </a:rPr>
              <a:t>тображает набор доступных опций: </a:t>
            </a:r>
            <a:endParaRPr lang="ru-RU" sz="3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C2E6F-6B19-40F8-858F-35DC9836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i="0" dirty="0">
                <a:effectLst/>
                <a:latin typeface="YS Text"/>
              </a:rPr>
              <a:t>ipconfig /release</a:t>
            </a:r>
            <a:endParaRPr lang="ru-RU" sz="6000" dirty="0">
              <a:latin typeface="YS Tex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66FF95-05FD-4940-8637-8AC88436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8922"/>
            <a:ext cx="11029615" cy="4603898"/>
          </a:xfrm>
        </p:spPr>
        <p:txBody>
          <a:bodyPr/>
          <a:lstStyle/>
          <a:p>
            <a:pPr marL="0" indent="0" algn="l">
              <a:buNone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Освобождение адресов для всех подключений с соответствующим именем, например «Проводное подключение Ethernet 1» или «Проводное подключение Ethernet 2».</a:t>
            </a:r>
          </a:p>
          <a:p>
            <a:pPr marL="0" indent="0" algn="l">
              <a:buNone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Эта опция прекращает любые активные соединения TCP / IP во всех сетевых адаптерах и освобождает эти IP-адреса для использования другими приложениями. «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ipconfig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 /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release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» может использоваться с конкретными именами подключений Windows. В этом случае команда будет влиять только на указанные соединения и не все. Команда принимает либо имена полного соединения, либо имена подстановочных знаков. Примеры: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ipconfig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 /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release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 «Local Area Connection 1»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ipconfig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 /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release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 *Local*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57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B941F-3F3D-4C07-8FD2-1EEF70BA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i="0" dirty="0">
                <a:effectLst/>
                <a:latin typeface="YS Text"/>
              </a:rPr>
              <a:t>ipconfig /renew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2822BA-C8A5-4262-BD04-D4E95B999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9554"/>
            <a:ext cx="11029615" cy="4603898"/>
          </a:xfrm>
        </p:spPr>
        <p:txBody>
          <a:bodyPr/>
          <a:lstStyle/>
          <a:p>
            <a:pPr marL="0" indent="0" algn="l">
              <a:buNone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Этот параметр повторно устанавливает соединения TCP / IP во всех сетевых адаптерах. Как и в случае с опцией 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release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ipconfig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 /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renew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 принимает необязательный спецификатор имени соединения.</a:t>
            </a:r>
            <a:endParaRPr lang="en-US" sz="2000" b="0" i="0" dirty="0">
              <a:solidFill>
                <a:srgbClr val="111111"/>
              </a:solidFill>
              <a:effectLst/>
              <a:latin typeface="Montserrat" panose="00000500000000000000" pitchFamily="2" charset="-52"/>
            </a:endParaRPr>
          </a:p>
          <a:p>
            <a:pPr marL="0" indent="0" algn="l">
              <a:buNone/>
            </a:pPr>
            <a:endParaRPr lang="ru-RU" sz="2000" b="0" i="0" dirty="0">
              <a:solidFill>
                <a:srgbClr val="111111"/>
              </a:solidFill>
              <a:effectLst/>
              <a:latin typeface="Montserrat" panose="00000500000000000000" pitchFamily="2" charset="-52"/>
            </a:endParaRPr>
          </a:p>
          <a:p>
            <a:pPr algn="l"/>
            <a:r>
              <a:rPr lang="ru-RU" sz="2000" b="0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ipconfig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 /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renew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 EL* — Обновление адресов для всех подключений, имя которых начинается с «EL»</a:t>
            </a:r>
            <a:endParaRPr lang="en-US" sz="2000" b="0" i="0" dirty="0">
              <a:solidFill>
                <a:srgbClr val="111111"/>
              </a:solidFill>
              <a:effectLst/>
              <a:latin typeface="Montserrat" panose="00000500000000000000" pitchFamily="2" charset="-52"/>
            </a:endParaRPr>
          </a:p>
          <a:p>
            <a:pPr marL="0" indent="0" algn="l">
              <a:buNone/>
            </a:pPr>
            <a:endParaRPr lang="ru-RU" sz="2000" b="0" i="0" dirty="0">
              <a:solidFill>
                <a:srgbClr val="111111"/>
              </a:solidFill>
              <a:effectLst/>
              <a:latin typeface="Montserrat" panose="00000500000000000000" pitchFamily="2" charset="-52"/>
            </a:endParaRPr>
          </a:p>
          <a:p>
            <a:pPr marL="0" indent="0" algn="l">
              <a:buNone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Параметры 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Both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 /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renew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 и /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release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 работают только на клиентах, настроенных для динамической (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  <a:hlinkClick r:id="rId2"/>
              </a:rPr>
              <a:t>DHCP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) адресации.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21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20EA2-991A-4735-8D44-33D572F3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77" y="723014"/>
            <a:ext cx="11252845" cy="875984"/>
          </a:xfrm>
        </p:spPr>
        <p:txBody>
          <a:bodyPr>
            <a:noAutofit/>
          </a:bodyPr>
          <a:lstStyle/>
          <a:p>
            <a:r>
              <a:rPr lang="en-US" sz="4200" i="0" dirty="0">
                <a:effectLst/>
                <a:latin typeface="YS Text"/>
              </a:rPr>
              <a:t>ipconfig / </a:t>
            </a:r>
            <a:r>
              <a:rPr lang="en-US" sz="4200" i="0" dirty="0" err="1">
                <a:effectLst/>
                <a:latin typeface="YS Text"/>
              </a:rPr>
              <a:t>showclassid</a:t>
            </a:r>
            <a:r>
              <a:rPr lang="en-US" sz="4200" i="0" dirty="0">
                <a:effectLst/>
                <a:latin typeface="YS Text"/>
              </a:rPr>
              <a:t>; ipconfig / </a:t>
            </a:r>
            <a:r>
              <a:rPr lang="en-US" sz="4200" i="0" dirty="0" err="1">
                <a:effectLst/>
                <a:latin typeface="YS Text"/>
              </a:rPr>
              <a:t>setclassid</a:t>
            </a:r>
            <a:endParaRPr lang="ru-RU" sz="4200" dirty="0">
              <a:latin typeface="YS Tex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45BD22-0C7C-4C21-8DFB-999AA7E4C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Эти параметры управляют идентификаторами класса DHCP. Классы DHCP могут быть определены администраторами на DHCP-сервере для применения различных сетевых настроек для разных типов клиентов. </a:t>
            </a:r>
            <a:endParaRPr lang="en-US" sz="2000" b="0" i="0" dirty="0">
              <a:solidFill>
                <a:srgbClr val="111111"/>
              </a:solidFill>
              <a:effectLst/>
              <a:latin typeface="Montserrat" panose="00000500000000000000" pitchFamily="2" charset="-52"/>
            </a:endParaRPr>
          </a:p>
          <a:p>
            <a:pPr marL="0" indent="0">
              <a:buNone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Это расширенная функция DHCP, обычно используемая в бизнес-сетях, а не в домашних сетях.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7227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07566-5F37-4813-9D99-39DD9D03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8075"/>
            <a:ext cx="11029616" cy="886616"/>
          </a:xfrm>
        </p:spPr>
        <p:txBody>
          <a:bodyPr>
            <a:normAutofit/>
          </a:bodyPr>
          <a:lstStyle/>
          <a:p>
            <a:r>
              <a:rPr lang="en-US" sz="4400" i="0" dirty="0">
                <a:effectLst/>
                <a:latin typeface="YS Text"/>
              </a:rPr>
              <a:t>ipconfig /</a:t>
            </a:r>
            <a:r>
              <a:rPr lang="en-US" sz="4400" i="0" dirty="0" err="1">
                <a:effectLst/>
                <a:latin typeface="YS Text"/>
              </a:rPr>
              <a:t>displaydns</a:t>
            </a:r>
            <a:r>
              <a:rPr lang="en-US" sz="4400" dirty="0">
                <a:latin typeface="YS Text"/>
              </a:rPr>
              <a:t>; </a:t>
            </a:r>
            <a:r>
              <a:rPr lang="en-US" sz="4400" i="0" dirty="0">
                <a:effectLst/>
                <a:latin typeface="YS Text"/>
              </a:rPr>
              <a:t>ipconfig /</a:t>
            </a:r>
            <a:r>
              <a:rPr lang="en-US" sz="4400" i="0" dirty="0" err="1">
                <a:effectLst/>
                <a:latin typeface="YS Text"/>
              </a:rPr>
              <a:t>flushdns</a:t>
            </a:r>
            <a:endParaRPr lang="ru-RU" sz="4400" dirty="0">
              <a:latin typeface="YS Tex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1046A8-EFD4-45D4-A399-59496DD44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8288"/>
            <a:ext cx="11029615" cy="4444410"/>
          </a:xfrm>
        </p:spPr>
        <p:txBody>
          <a:bodyPr>
            <a:normAutofit/>
          </a:bodyPr>
          <a:lstStyle/>
          <a:p>
            <a:pPr algn="l"/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Эти параметры обеспечивают доступ к локальному кэшу DNS, который поддерживает Windows. Параметр / 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displaydns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 печатает содержимое 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кеша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, а параметр / 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flushdns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 стирает содержимое.</a:t>
            </a:r>
          </a:p>
          <a:p>
            <a:pPr algn="l"/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Этот DNS-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кеш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 содержит список удаленных имен серверов и IP-адресов (если есть), которым они соответствуют. Записи в этом 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кеше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 поступают из DNS-запросов, которые возникают при попытке посетить веб-сайты, названные FTP-серверами и другими удаленными узлами. Windows использует этот 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кеш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 для повышения производительности Internet Explorer </a:t>
            </a:r>
          </a:p>
        </p:txBody>
      </p:sp>
    </p:spTree>
    <p:extLst>
      <p:ext uri="{BB962C8B-B14F-4D97-AF65-F5344CB8AC3E}">
        <p14:creationId xmlns:p14="http://schemas.microsoft.com/office/powerpoint/2010/main" val="67731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1C69D-5F6E-4A55-9771-7736F1C5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i="0" dirty="0">
                <a:effectLst/>
                <a:latin typeface="YS Text"/>
              </a:rPr>
              <a:t>ipconfig /</a:t>
            </a:r>
            <a:r>
              <a:rPr lang="en-US" sz="6000" i="0" dirty="0" err="1">
                <a:effectLst/>
                <a:latin typeface="YS Text"/>
              </a:rPr>
              <a:t>registerdns</a:t>
            </a:r>
            <a:endParaRPr lang="ru-RU" sz="6000" dirty="0">
              <a:latin typeface="YS Tex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0ADF3-69D3-4F47-8051-5FD870131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542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Подобно приведенным выше параметрам, этот параметр обновляет параметры DNS на компьютере под управлением Windows. Однако вместо простого доступа к локальному 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кешу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 DNS этот параметр инициирует обмен данными с DNS-сервером (и сервером DHCP) для повторной регистрации с ними.</a:t>
            </a:r>
          </a:p>
          <a:p>
            <a:pPr marL="0" indent="0" algn="l">
              <a:buNone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Montserrat" panose="00000500000000000000" pitchFamily="2" charset="-52"/>
              </a:rPr>
              <a:t>Эта опция полезна при устранении неполадок , связанных с соединение с провайдером Интернет — услуг, таких как неспособность получить динамический IP — адрес или невозможность подключения к ISP сервера DNS</a:t>
            </a:r>
            <a:endParaRPr lang="en-US" sz="2000" b="0" i="0" dirty="0">
              <a:solidFill>
                <a:srgbClr val="111111"/>
              </a:solidFill>
              <a:effectLst/>
              <a:latin typeface="Montserrat" panose="00000500000000000000" pitchFamily="2" charset="-52"/>
            </a:endParaRPr>
          </a:p>
          <a:p>
            <a:pPr marL="0" indent="0" algn="l">
              <a:buNone/>
            </a:pPr>
            <a:endParaRPr lang="ru-RU" sz="2000" b="0" i="0" dirty="0">
              <a:solidFill>
                <a:srgbClr val="111111"/>
              </a:solidFill>
              <a:effectLst/>
              <a:latin typeface="Montserrat" panose="00000500000000000000" pitchFamily="2" charset="-52"/>
            </a:endParaRPr>
          </a:p>
          <a:p>
            <a:pPr marL="0" indent="0" algn="l">
              <a:buNone/>
            </a:pPr>
            <a:r>
              <a:rPr lang="ru-RU" sz="2000" b="0" i="1" dirty="0">
                <a:solidFill>
                  <a:srgbClr val="111111"/>
                </a:solidFill>
                <a:effectLst/>
                <a:latin typeface="YS Text"/>
              </a:rPr>
              <a:t>Подобно параметрам /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YS Text"/>
              </a:rPr>
              <a:t>release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YS Text"/>
              </a:rPr>
              <a:t> и /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YS Text"/>
              </a:rPr>
              <a:t>renew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YS Text"/>
              </a:rPr>
              <a:t>, /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YS Text"/>
              </a:rPr>
              <a:t>registerdns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YS Text"/>
              </a:rPr>
              <a:t> необязательно обновляет имена определенных адаптеров. Если параметр имени не указан, /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YS Text"/>
              </a:rPr>
              <a:t>registerdns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YS Text"/>
              </a:rPr>
              <a:t> обновляет все адаптеры.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24216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51</TotalTime>
  <Words>611</Words>
  <Application>Microsoft Office PowerPoint</Application>
  <PresentationFormat>Широкоэкранный</PresentationFormat>
  <Paragraphs>54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Corbel</vt:lpstr>
      <vt:lpstr>Intervar</vt:lpstr>
      <vt:lpstr>Linux Libertine</vt:lpstr>
      <vt:lpstr>Montserrat</vt:lpstr>
      <vt:lpstr>Wingdings 2</vt:lpstr>
      <vt:lpstr>YS Text</vt:lpstr>
      <vt:lpstr>Дивиденд</vt:lpstr>
      <vt:lpstr>ipconfig</vt:lpstr>
      <vt:lpstr>Ipconfig – это..?</vt:lpstr>
      <vt:lpstr>ipconfig /all</vt:lpstr>
      <vt:lpstr>ipconfig /?</vt:lpstr>
      <vt:lpstr>ipconfig /release</vt:lpstr>
      <vt:lpstr>ipconfig /renew</vt:lpstr>
      <vt:lpstr>ipconfig / showclassid; ipconfig / setclassid</vt:lpstr>
      <vt:lpstr>ipconfig /displaydns; ipconfig /flushdns</vt:lpstr>
      <vt:lpstr>ipconfig /registerdns</vt:lpstr>
      <vt:lpstr>Важные ключи командной строки в Windows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Капская Аша</dc:creator>
  <cp:lastModifiedBy>Капская Аша</cp:lastModifiedBy>
  <cp:revision>2</cp:revision>
  <dcterms:created xsi:type="dcterms:W3CDTF">2023-03-27T11:53:48Z</dcterms:created>
  <dcterms:modified xsi:type="dcterms:W3CDTF">2023-04-03T08:47:14Z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