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8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24.05.2023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24.05.2023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>
                <a:latin typeface="Rockwell" panose="02060603020205020403" pitchFamily="18" charset="0"/>
              </a:rPr>
              <a:t>Консольная команда </a:t>
            </a:r>
            <a:r>
              <a:rPr lang="en-US" sz="5400" dirty="0">
                <a:latin typeface="Rockwell" panose="02060603020205020403" pitchFamily="18" charset="0"/>
              </a:rPr>
              <a:t>netsh</a:t>
            </a:r>
            <a:endParaRPr lang="ru-RU" sz="5400" dirty="0">
              <a:latin typeface="Rockwell" panose="020606030202050204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Гаджалиев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И. А. 3пкс-420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Общие сведения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b="0" i="0" dirty="0" err="1">
                <a:effectLst/>
                <a:latin typeface="Segoe UI" panose="020B0502040204020203" pitchFamily="34" charset="0"/>
              </a:rPr>
              <a:t>Netsh</a:t>
            </a:r>
            <a:r>
              <a:rPr lang="ru-RU" b="0" i="0" dirty="0">
                <a:effectLst/>
                <a:latin typeface="Segoe UI" panose="020B0502040204020203" pitchFamily="34" charset="0"/>
              </a:rPr>
              <a:t> — это служебная программа на базе командной строки, которая позволяет показывать или изменять конфигурацию сети активного компьютера. Команды </a:t>
            </a:r>
            <a:r>
              <a:rPr lang="ru-RU" b="0" i="0" dirty="0" err="1">
                <a:effectLst/>
                <a:latin typeface="Segoe UI" panose="020B0502040204020203" pitchFamily="34" charset="0"/>
              </a:rPr>
              <a:t>Netsh</a:t>
            </a:r>
            <a:r>
              <a:rPr lang="ru-RU" b="0" i="0" dirty="0">
                <a:effectLst/>
                <a:latin typeface="Segoe UI" panose="020B0502040204020203" pitchFamily="34" charset="0"/>
              </a:rPr>
              <a:t> можно выполнять путем ввода в командной строке </a:t>
            </a:r>
            <a:r>
              <a:rPr lang="ru-RU" b="0" i="0" dirty="0" err="1">
                <a:effectLst/>
                <a:latin typeface="Segoe UI" panose="020B0502040204020203" pitchFamily="34" charset="0"/>
              </a:rPr>
              <a:t>Netsh</a:t>
            </a:r>
            <a:r>
              <a:rPr lang="ru-RU" b="0" i="0" dirty="0">
                <a:effectLst/>
                <a:latin typeface="Segoe UI" panose="020B0502040204020203" pitchFamily="34" charset="0"/>
              </a:rPr>
              <a:t>, также их можно использовать в пакетных файлах или скриптах. Удаленные компьютеры и локальный компьютер можно настроить с помощью команд </a:t>
            </a:r>
            <a:r>
              <a:rPr lang="ru-RU" b="0" i="0" dirty="0" err="1">
                <a:effectLst/>
                <a:latin typeface="Segoe UI" panose="020B0502040204020203" pitchFamily="34" charset="0"/>
              </a:rPr>
              <a:t>Netsh</a:t>
            </a:r>
            <a:r>
              <a:rPr lang="ru-RU" b="0" i="0" dirty="0">
                <a:effectLst/>
                <a:latin typeface="Segoe UI" panose="020B0502040204020203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F2458-2BAA-4C8A-1405-DDBA85D3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55170" cy="1478570"/>
          </a:xfrm>
        </p:spPr>
        <p:txBody>
          <a:bodyPr/>
          <a:lstStyle/>
          <a:p>
            <a:r>
              <a:rPr lang="en-US" b="0" i="0" dirty="0">
                <a:effectLst/>
                <a:latin typeface="YS Text"/>
              </a:rPr>
              <a:t>netsh interface set interface</a:t>
            </a:r>
            <a:r>
              <a:rPr lang="ru-RU" b="0" i="0" dirty="0">
                <a:effectLst/>
                <a:latin typeface="YS Text"/>
              </a:rPr>
              <a:t> </a:t>
            </a:r>
            <a:r>
              <a:rPr lang="en-US" b="0" i="0" dirty="0">
                <a:effectLst/>
                <a:latin typeface="YS Text"/>
              </a:rPr>
              <a:t>name=… admin=…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9E53D-B3FC-70E3-AEAB-124D028C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Данная команда позволяет</a:t>
            </a:r>
            <a:r>
              <a:rPr lang="en-US" dirty="0"/>
              <a:t> </a:t>
            </a:r>
            <a:r>
              <a:rPr lang="ru-RU" dirty="0"/>
              <a:t>включать и выключать сеть.</a:t>
            </a:r>
          </a:p>
          <a:p>
            <a:pPr marL="0" indent="0">
              <a:buNone/>
            </a:pPr>
            <a:r>
              <a:rPr lang="ru-RU" dirty="0"/>
              <a:t>В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name</a:t>
            </a:r>
            <a:r>
              <a:rPr lang="en-US" dirty="0"/>
              <a:t> </a:t>
            </a:r>
            <a:r>
              <a:rPr lang="ru-RU" dirty="0"/>
              <a:t>передаётся строка названия сети. </a:t>
            </a:r>
          </a:p>
          <a:p>
            <a:pPr marL="0" indent="0">
              <a:buNone/>
            </a:pPr>
            <a:r>
              <a:rPr lang="ru-RU" dirty="0"/>
              <a:t>Посмотреть их можно командой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netsh interface show interface</a:t>
            </a:r>
            <a:r>
              <a:rPr lang="ru-RU" i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i="1" dirty="0"/>
              <a:t>В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admin</a:t>
            </a:r>
            <a:r>
              <a:rPr lang="en-US" i="1" dirty="0"/>
              <a:t> </a:t>
            </a:r>
            <a:r>
              <a:rPr lang="ru-RU" i="1" dirty="0"/>
              <a:t>передаётся или </a:t>
            </a:r>
            <a:r>
              <a:rPr lang="en-US" i="1" dirty="0"/>
              <a:t>disabled</a:t>
            </a:r>
            <a:r>
              <a:rPr lang="ru-RU" i="1" dirty="0"/>
              <a:t> или </a:t>
            </a:r>
            <a:r>
              <a:rPr lang="en-US" i="1" dirty="0"/>
              <a:t>enabled.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Disabled</a:t>
            </a:r>
            <a:r>
              <a:rPr lang="ru-RU" i="1" dirty="0"/>
              <a:t> – выключает сеть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Enabled</a:t>
            </a:r>
            <a:r>
              <a:rPr lang="en-US" i="1" dirty="0"/>
              <a:t> – </a:t>
            </a:r>
            <a:r>
              <a:rPr lang="ru-RU" i="1" dirty="0"/>
              <a:t>включает сеть</a:t>
            </a:r>
          </a:p>
        </p:txBody>
      </p:sp>
    </p:spTree>
    <p:extLst>
      <p:ext uri="{BB962C8B-B14F-4D97-AF65-F5344CB8AC3E}">
        <p14:creationId xmlns:p14="http://schemas.microsoft.com/office/powerpoint/2010/main" val="146748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91820-8890-0F79-D44A-64AC5F59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D32484-6455-B0CA-0E8C-AC33314C7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1247"/>
            <a:ext cx="9905999" cy="21306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Давайте выключим и включим нашу сеть. </a:t>
            </a:r>
          </a:p>
          <a:p>
            <a:pPr marL="0" indent="0">
              <a:buNone/>
            </a:pPr>
            <a:r>
              <a:rPr lang="ru-RU" dirty="0"/>
              <a:t>Для этого перейдём в командную строку и узнаем её название командой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netsh interface show interface</a:t>
            </a:r>
            <a:r>
              <a:rPr lang="ru-RU" i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A4B7B9-E432-A5A9-EC42-B2C35FF5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770313"/>
            <a:ext cx="5286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3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0C504-F55F-39C4-791A-FEEE7763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045D1-B9F6-008E-2E88-BAD23F3B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277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Мы узнали название – </a:t>
            </a:r>
            <a:r>
              <a:rPr lang="en-US" dirty="0"/>
              <a:t>Ethernet. </a:t>
            </a:r>
            <a:r>
              <a:rPr lang="ru-RU" dirty="0"/>
              <a:t>Протестируем нашу команду с</a:t>
            </a:r>
            <a:r>
              <a:rPr lang="en-US" dirty="0"/>
              <a:t> disabled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Вводим команду, нажимаем </a:t>
            </a:r>
            <a:r>
              <a:rPr lang="en-US" dirty="0"/>
              <a:t>enter </a:t>
            </a:r>
            <a:r>
              <a:rPr lang="ru-RU" dirty="0"/>
              <a:t>и…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ABC3FA-61B9-C6CE-78E4-C4A2C6C0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37" y="3159139"/>
            <a:ext cx="6438900" cy="733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FF876A-F019-BA6F-8BE8-48128E471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" t="4141" b="-1"/>
          <a:stretch/>
        </p:blipFill>
        <p:spPr>
          <a:xfrm>
            <a:off x="1213837" y="5034033"/>
            <a:ext cx="3408470" cy="14335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F608E9-FFA3-DC05-508D-8388EDD9F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219" y="5719265"/>
            <a:ext cx="1657350" cy="36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D2E77D-9EDA-0090-A4AA-75E5203F7633}"/>
              </a:ext>
            </a:extLst>
          </p:cNvPr>
          <p:cNvSpPr txBox="1"/>
          <p:nvPr/>
        </p:nvSpPr>
        <p:spPr>
          <a:xfrm>
            <a:off x="1141411" y="4071425"/>
            <a:ext cx="8220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 мы получаем отсутствие интернета. </a:t>
            </a:r>
          </a:p>
          <a:p>
            <a:r>
              <a:rPr lang="ru-RU" sz="2400" dirty="0"/>
              <a:t>Это хорошо, потому что мы получили ожидаемый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71268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0C504-F55F-39C4-791A-FEEE7763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045D1-B9F6-008E-2E88-BAD23F3B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63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Теперь вернём наш интернет</a:t>
            </a:r>
            <a:r>
              <a:rPr lang="en-US" dirty="0"/>
              <a:t>. </a:t>
            </a:r>
            <a:r>
              <a:rPr lang="ru-RU" dirty="0"/>
              <a:t>Выполним ту же команду, но с</a:t>
            </a:r>
            <a:r>
              <a:rPr lang="en-US" dirty="0"/>
              <a:t> enabled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Вводим команду, нажимаем </a:t>
            </a:r>
            <a:r>
              <a:rPr lang="en-US" dirty="0"/>
              <a:t>enter </a:t>
            </a:r>
            <a:r>
              <a:rPr lang="ru-RU" dirty="0"/>
              <a:t>и…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2E77D-9EDA-0090-A4AA-75E5203F7633}"/>
              </a:ext>
            </a:extLst>
          </p:cNvPr>
          <p:cNvSpPr txBox="1"/>
          <p:nvPr/>
        </p:nvSpPr>
        <p:spPr>
          <a:xfrm>
            <a:off x="1213837" y="4135315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Всё вернулось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0EB6B8-1916-93E8-3579-B92E6093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37" y="3257233"/>
            <a:ext cx="6124575" cy="6477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370CDD-BA90-F1DE-CC3A-CC5C5C39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37" y="4639636"/>
            <a:ext cx="34480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0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8D549-3EFC-7B26-0298-BA590F2F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677F9-86E3-E22E-09FB-8A1FB76CE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28538" cy="3541714"/>
          </a:xfrm>
        </p:spPr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netsh interface set interface name</a:t>
            </a:r>
            <a:r>
              <a:rPr lang="ru-RU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=… 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admin=</a:t>
            </a:r>
            <a:r>
              <a:rPr lang="ru-RU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…</a:t>
            </a:r>
          </a:p>
          <a:p>
            <a:pPr marL="0" indent="0">
              <a:buNone/>
            </a:pP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Netsh – </a:t>
            </a:r>
            <a:r>
              <a:rPr lang="ru-RU" i="1" dirty="0">
                <a:latin typeface="YS Text"/>
              </a:rPr>
              <a:t>вызываем программу </a:t>
            </a:r>
            <a:r>
              <a:rPr lang="en-US" b="0" i="1" dirty="0">
                <a:effectLst/>
                <a:latin typeface="YS Text"/>
              </a:rPr>
              <a:t>netsh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85000"/>
                  </a:schemeClr>
                </a:solidFill>
                <a:latin typeface="YS Text"/>
              </a:rPr>
              <a:t> 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interface - </a:t>
            </a:r>
            <a:r>
              <a:rPr lang="ru-RU" dirty="0">
                <a:latin typeface="YS Text"/>
              </a:rPr>
              <a:t>Изменения в контексте «</a:t>
            </a:r>
            <a:r>
              <a:rPr lang="ru-RU" dirty="0" err="1">
                <a:latin typeface="YS Text"/>
              </a:rPr>
              <a:t>netsh</a:t>
            </a:r>
            <a:r>
              <a:rPr lang="ru-RU" dirty="0">
                <a:latin typeface="YS Text"/>
              </a:rPr>
              <a:t> </a:t>
            </a:r>
            <a:r>
              <a:rPr lang="ru-RU" dirty="0" err="1">
                <a:latin typeface="YS Text"/>
              </a:rPr>
              <a:t>interface</a:t>
            </a:r>
            <a:r>
              <a:rPr lang="ru-RU" dirty="0">
                <a:latin typeface="YS Text"/>
              </a:rPr>
              <a:t>»</a:t>
            </a:r>
            <a:endParaRPr lang="en-US" dirty="0">
              <a:latin typeface="YS Text"/>
            </a:endParaRPr>
          </a:p>
          <a:p>
            <a:pPr marL="0" indent="0" algn="l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YS Text"/>
              </a:rPr>
              <a:t>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  <a:latin typeface="YS Text"/>
              </a:rPr>
              <a:t>set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YS Text"/>
              </a:rPr>
              <a:t> - </a:t>
            </a:r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 </a:t>
            </a:r>
            <a:r>
              <a:rPr lang="ru-RU" dirty="0">
                <a:latin typeface="YS Text"/>
              </a:rPr>
              <a:t>Обновляет параметры конфигурации.</a:t>
            </a:r>
            <a:r>
              <a:rPr lang="en-US" dirty="0">
                <a:latin typeface="YS Text"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latin typeface="YS Text"/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YS Text"/>
              </a:rPr>
              <a:t>name</a:t>
            </a:r>
            <a:r>
              <a:rPr lang="en-US" dirty="0">
                <a:latin typeface="YS Text"/>
              </a:rPr>
              <a:t> – </a:t>
            </a:r>
            <a:r>
              <a:rPr lang="ru-RU" dirty="0">
                <a:latin typeface="YS Text"/>
              </a:rPr>
              <a:t>имя сети</a:t>
            </a:r>
          </a:p>
          <a:p>
            <a:pPr marL="0" indent="0" algn="l">
              <a:buNone/>
            </a:pPr>
            <a:r>
              <a:rPr lang="ru-RU" dirty="0">
                <a:latin typeface="YS Text"/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YS Text"/>
              </a:rPr>
              <a:t>admin</a:t>
            </a:r>
            <a:r>
              <a:rPr lang="en-US" dirty="0">
                <a:latin typeface="YS Text"/>
              </a:rPr>
              <a:t> – enabled </a:t>
            </a:r>
            <a:r>
              <a:rPr lang="ru-RU" dirty="0">
                <a:latin typeface="YS Text"/>
              </a:rPr>
              <a:t>или </a:t>
            </a:r>
            <a:r>
              <a:rPr lang="en-US" dirty="0">
                <a:latin typeface="YS Text"/>
              </a:rPr>
              <a:t>disabled</a:t>
            </a:r>
            <a:r>
              <a:rPr lang="ru-RU" dirty="0">
                <a:latin typeface="YS Text"/>
              </a:rPr>
              <a:t>, соответственно включить или выключить</a:t>
            </a: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95000"/>
                </a:schemeClr>
              </a:solidFill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134853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44</TotalTime>
  <Words>247</Words>
  <Application>Microsoft Office PowerPoint</Application>
  <PresentationFormat>Широкоэкранный</PresentationFormat>
  <Paragraphs>32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Rockwell</vt:lpstr>
      <vt:lpstr>Segoe UI</vt:lpstr>
      <vt:lpstr>Tahoma</vt:lpstr>
      <vt:lpstr>Tw Cen MT</vt:lpstr>
      <vt:lpstr>YS Text</vt:lpstr>
      <vt:lpstr>Цепь</vt:lpstr>
      <vt:lpstr>Консольная команда netsh</vt:lpstr>
      <vt:lpstr>Общие сведения</vt:lpstr>
      <vt:lpstr>netsh interface set interface name=… admin=… </vt:lpstr>
      <vt:lpstr>Пример</vt:lpstr>
      <vt:lpstr>Пример</vt:lpstr>
      <vt:lpstr>Пример</vt:lpstr>
      <vt:lpstr>Разбор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Консольная команда netsh</dc:title>
  <dc:creator>Гаджалиев Ибрагим</dc:creator>
  <cp:lastModifiedBy>Гнеушев Ярослав Романович</cp:lastModifiedBy>
  <cp:revision>3</cp:revision>
  <dcterms:created xsi:type="dcterms:W3CDTF">2023-02-21T17:01:36Z</dcterms:created>
  <dcterms:modified xsi:type="dcterms:W3CDTF">2023-05-24T10:21:29Z</dcterms:modified>
</cp:coreProperties>
</file>