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 anchor="t">
            <a:noAutofit/>
          </a:bodyPr>
          <a:lstStyle/>
          <a:p>
            <a:pPr rtl="0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21118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Подготовил студент группы </a:t>
            </a:r>
          </a:p>
          <a:p>
            <a:pPr rtl="0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3ПКС-420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бек-назарова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658"/>
            <a:ext cx="11029616" cy="988332"/>
          </a:xfrm>
        </p:spPr>
        <p:txBody>
          <a:bodyPr rtlCol="0">
            <a:normAutofit fontScale="90000"/>
          </a:bodyPr>
          <a:lstStyle/>
          <a:p>
            <a:pPr algn="l" fontAlgn="base"/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</a:t>
            </a:r>
            <a:r>
              <a:rPr lang="ru-RU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утилита для проверки и настройки протокола IP и сетевых подключений в 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23994-1632-FDB0-EB88-2FB4337373E2}"/>
              </a:ext>
            </a:extLst>
          </p:cNvPr>
          <p:cNvSpPr txBox="1"/>
          <p:nvPr/>
        </p:nvSpPr>
        <p:spPr>
          <a:xfrm>
            <a:off x="951345" y="2443493"/>
            <a:ext cx="45165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Утилита командной строки </a:t>
            </a:r>
            <a:r>
              <a:rPr lang="ru-RU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r>
              <a:rPr lang="ru-RU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позволяет посмотреть/изменить настройки сетевых интерфейсов вашего ПК, естественно, сетевой интерфейс для своей работы использует </a:t>
            </a:r>
            <a:r>
              <a:rPr lang="ru-RU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различные протоколы модели TCP/IP</a:t>
            </a:r>
            <a:r>
              <a:rPr lang="ru-RU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(Ethernet, IP, TCP, UDP, DNS, DHCP и другие), а также </a:t>
            </a:r>
            <a:r>
              <a:rPr lang="ru-RU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r>
              <a:rPr lang="ru-RU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позволяет получить информацию о интерфейсах, использующих технологии, не входящими в стек TCP/IP, например, Bluetooth или </a:t>
            </a:r>
            <a:r>
              <a:rPr lang="ru-RU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IrDA</a:t>
            </a:r>
            <a:r>
              <a:rPr lang="ru-RU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28AA5F-904D-39EA-1EDF-E8ED3D062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8" b="14815"/>
          <a:stretch/>
        </p:blipFill>
        <p:spPr>
          <a:xfrm>
            <a:off x="6276975" y="2018315"/>
            <a:ext cx="4516583" cy="451583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5282567"/>
            <a:ext cx="11045950" cy="111823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Блок настроек, который идет сразу после заголовка «Адаптер беспроводной локальной сети Беспроводная сеть:»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48F0F-1317-4122-7873-CD87904DCC4B}"/>
              </a:ext>
            </a:extLst>
          </p:cNvPr>
          <p:cNvSpPr txBox="1"/>
          <p:nvPr/>
        </p:nvSpPr>
        <p:spPr>
          <a:xfrm>
            <a:off x="692727" y="910488"/>
            <a:ext cx="41796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Здесь мы можем увидеть:</a:t>
            </a:r>
            <a:r>
              <a:rPr lang="ru-RU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название адаптера в данном случае - «Беспроводная сеть. </a:t>
            </a:r>
          </a:p>
          <a:p>
            <a:r>
              <a:rPr lang="ru-RU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Сразу становится понятно, что мой ПК связан с роутером по </a:t>
            </a:r>
            <a:r>
              <a:rPr lang="ru-RU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ru-RU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-Fi, так как эти настройки относятся к беспроводному интерфейсу, так же мы видим IP-адрес компьютера 192.168.43.177, маску подсети, в которой находится этот компьютер 255.255.255.0 и основной шлюз (иначе говоря, локальный IP-адрес на роутере</a:t>
            </a: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9AF597-CECC-75FC-85CC-E099144A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328" y="1776072"/>
            <a:ext cx="6762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39941-8232-0EAB-6A7A-7CD8D387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 команды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есть дополнительным /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 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Параметр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позволяет получить более детальную информацию о каждом сетевом интерфейсе.</a:t>
            </a:r>
            <a:endParaRPr lang="ru-RU" sz="16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95EC918-B981-E707-0983-317CA3B8D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79" y="2324100"/>
            <a:ext cx="8466442" cy="397307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25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50B485-9235-C04C-02D2-8E97AB96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8" y="1266103"/>
            <a:ext cx="5581180" cy="432579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5AAE3-B399-6942-2F7B-108B6D13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4413"/>
            <a:ext cx="5774012" cy="519588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8D5B3-3B1F-C91F-0BA3-A4CDD09B733D}"/>
              </a:ext>
            </a:extLst>
          </p:cNvPr>
          <p:cNvSpPr txBox="1"/>
          <p:nvPr/>
        </p:nvSpPr>
        <p:spPr>
          <a:xfrm>
            <a:off x="1431637" y="85921"/>
            <a:ext cx="909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Тут много букв, можно не вникать</a:t>
            </a:r>
          </a:p>
        </p:txBody>
      </p:sp>
    </p:spTree>
    <p:extLst>
      <p:ext uri="{BB962C8B-B14F-4D97-AF65-F5344CB8AC3E}">
        <p14:creationId xmlns:p14="http://schemas.microsoft.com/office/powerpoint/2010/main" val="283581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5AC0D-39F3-3BD1-DCD0-EE447C2B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Когда может пригодиться?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D9355-94B3-62CF-6A00-B2BA10999067}"/>
              </a:ext>
            </a:extLst>
          </p:cNvPr>
          <p:cNvSpPr txBox="1"/>
          <p:nvPr/>
        </p:nvSpPr>
        <p:spPr>
          <a:xfrm>
            <a:off x="2603974" y="2590907"/>
            <a:ext cx="69734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Обновление сетевых настроек адаптера в Windows, параметры /</a:t>
            </a:r>
            <a:r>
              <a:rPr lang="ru-RU" i="0" dirty="0" err="1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renew</a:t>
            </a:r>
            <a:r>
              <a:rPr lang="ru-RU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 и /</a:t>
            </a:r>
            <a:r>
              <a:rPr lang="ru-RU" i="0" dirty="0" err="1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release</a:t>
            </a:r>
            <a:r>
              <a:rPr lang="ru-RU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pPr algn="l" fontAlgn="base"/>
            <a:endParaRPr lang="ru-RU" i="0" dirty="0">
              <a:solidFill>
                <a:schemeClr val="accent1"/>
              </a:solidFill>
              <a:effectLst/>
              <a:latin typeface="Lato" panose="020F050202020403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Просмотр и чистка кэш-а DNS-сервера в Windows, параметры /</a:t>
            </a:r>
            <a:r>
              <a:rPr lang="ru-RU" i="0" dirty="0" err="1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displaydns</a:t>
            </a:r>
            <a:r>
              <a:rPr lang="ru-RU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 и /</a:t>
            </a:r>
            <a:r>
              <a:rPr lang="ru-RU" i="0" dirty="0" err="1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flushdns</a:t>
            </a:r>
            <a:endParaRPr lang="ru-RU" i="0" dirty="0">
              <a:solidFill>
                <a:schemeClr val="accent1"/>
              </a:solidFill>
              <a:effectLst/>
              <a:latin typeface="Lato" panose="020F0502020204030203" pitchFamily="34" charset="0"/>
            </a:endParaRPr>
          </a:p>
          <a:p>
            <a:pPr fontAlgn="base"/>
            <a:endParaRPr lang="ru-RU" i="0" dirty="0">
              <a:solidFill>
                <a:schemeClr val="accent1"/>
              </a:solidFill>
              <a:effectLst/>
              <a:latin typeface="Lato" panose="020F050202020403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Работа с DHCP идентификаторами классов пользователей в Windows, параметры /</a:t>
            </a:r>
            <a:r>
              <a:rPr lang="ru-RU" i="0" dirty="0" err="1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setclassid</a:t>
            </a:r>
            <a:r>
              <a:rPr lang="ru-RU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 и /</a:t>
            </a:r>
            <a:r>
              <a:rPr lang="ru-RU" i="0" dirty="0" err="1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showclassid</a:t>
            </a:r>
            <a:endParaRPr lang="ru-RU" i="0" dirty="0">
              <a:solidFill>
                <a:schemeClr val="accent1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6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bg2"/>
                </a:solidFill>
              </a:rPr>
              <a:t>proverka@example.com</a:t>
            </a:r>
          </a:p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34</TotalTime>
  <Words>265</Words>
  <Application>Microsoft Office PowerPoint</Application>
  <PresentationFormat>Широкоэкранный</PresentationFormat>
  <Paragraphs>22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Lato</vt:lpstr>
      <vt:lpstr>Wingdings 2</vt:lpstr>
      <vt:lpstr>Дивиденд</vt:lpstr>
      <vt:lpstr>Команда Ipconfig</vt:lpstr>
      <vt:lpstr>Команда ipconfig – утилита для проверки и настройки протокола IP и сетевых подключений в Windows</vt:lpstr>
      <vt:lpstr>Блок настроек, который идет сразу после заголовка «Адаптер беспроводной локальной сети Беспроводная сеть:»</vt:lpstr>
      <vt:lpstr>У команды ipconfig есть дополнительным /all:  ipconfig /all.  Параметр all позволяет получить более детальную информацию о каждом сетевом интерфейсе.</vt:lpstr>
      <vt:lpstr>Презентация PowerPoint</vt:lpstr>
      <vt:lpstr>Когда может пригодиться?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Ipconfig</dc:title>
  <dc:creator>Анастасия Бек-Назарова</dc:creator>
  <cp:lastModifiedBy>Анастасия Бек-Назарова</cp:lastModifiedBy>
  <cp:revision>8</cp:revision>
  <dcterms:created xsi:type="dcterms:W3CDTF">2023-01-16T08:25:20Z</dcterms:created>
  <dcterms:modified xsi:type="dcterms:W3CDTF">2023-01-16T08:59:41Z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