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7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648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35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7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84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EBABA-D182-44DB-A5F3-B79094CCFDE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E3702-7273-41CD-81B0-01C094EBEBF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0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B4B72-D141-9C9E-D0CD-A4DDABE47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cmd</a:t>
            </a:r>
            <a:r>
              <a:rPr lang="ru-RU" dirty="0"/>
              <a:t>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F04533-414C-3474-2CFB-5AF702C7E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Анисковцев</a:t>
            </a:r>
            <a:r>
              <a:rPr lang="ru-RU" dirty="0"/>
              <a:t> </a:t>
            </a:r>
            <a:r>
              <a:rPr lang="ru-RU" dirty="0" err="1"/>
              <a:t>ИВАн</a:t>
            </a:r>
            <a:r>
              <a:rPr lang="ru-RU" dirty="0"/>
              <a:t> 3ПКС220</a:t>
            </a:r>
          </a:p>
        </p:txBody>
      </p:sp>
    </p:spTree>
    <p:extLst>
      <p:ext uri="{BB962C8B-B14F-4D97-AF65-F5344CB8AC3E}">
        <p14:creationId xmlns:p14="http://schemas.microsoft.com/office/powerpoint/2010/main" val="42799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58F0-E16A-9867-82CA-71F350F4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D003C-DDD5-7A66-3DBE-8DAFE3EA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545" cy="4062557"/>
          </a:xfrm>
        </p:spPr>
        <p:txBody>
          <a:bodyPr>
            <a:normAutofit/>
          </a:bodyPr>
          <a:lstStyle/>
          <a:p>
            <a:r>
              <a:rPr lang="en-US" sz="2800" b="1" dirty="0"/>
              <a:t>Ipconfig</a:t>
            </a:r>
            <a:r>
              <a:rPr lang="en-US" sz="2800" dirty="0"/>
              <a:t> </a:t>
            </a:r>
            <a:r>
              <a:rPr lang="ru-RU" sz="2800" dirty="0"/>
              <a:t>- это команда, которая позволяет получить информацию о конфигурации сетевых адаптеров на компьютере. С ее помощью можно узнать IP-адрес, маску подсети, шлюз по умолчанию и другие параметры сетевого подключения.</a:t>
            </a:r>
          </a:p>
        </p:txBody>
      </p:sp>
      <p:pic>
        <p:nvPicPr>
          <p:cNvPr id="1026" name="Picture 2" descr="ipconfig">
            <a:extLst>
              <a:ext uri="{FF2B5EF4-FFF2-40B4-BE49-F238E27FC236}">
                <a16:creationId xmlns:a16="http://schemas.microsoft.com/office/drawing/2014/main" id="{886ECD6F-5F92-492D-B470-35BB6F691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r="17975"/>
          <a:stretch/>
        </p:blipFill>
        <p:spPr bwMode="auto">
          <a:xfrm>
            <a:off x="6766560" y="2273208"/>
            <a:ext cx="451974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5073F-ADB5-D2CE-EF02-707330AF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25F2A-2605-4EB8-4E3E-147C6853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Данная команда позволяет: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Узнать IP-адрес компьютера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Определение </a:t>
            </a:r>
            <a:r>
              <a:rPr lang="en-US" dirty="0"/>
              <a:t>MAC-</a:t>
            </a:r>
            <a:r>
              <a:rPr lang="ru-RU" dirty="0"/>
              <a:t>адреса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Обновить IP-адрес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Проверить соединение с сетью.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686C8-5C46-9734-3F28-6D076DD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Узнаём IP-адрес компьютера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571265-FCFB-8480-9D1D-7EF8E5CB7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138" y="1609582"/>
            <a:ext cx="5105662" cy="11494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75F23-9C2F-88A1-A227-69AE928ADB41}"/>
              </a:ext>
            </a:extLst>
          </p:cNvPr>
          <p:cNvSpPr txBox="1"/>
          <p:nvPr/>
        </p:nvSpPr>
        <p:spPr>
          <a:xfrm>
            <a:off x="566057" y="1445623"/>
            <a:ext cx="438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узнать IP-адрес компьютера:</a:t>
            </a:r>
          </a:p>
          <a:p>
            <a:r>
              <a:rPr lang="ru-RU" dirty="0"/>
              <a:t>Введите команду "</a:t>
            </a:r>
            <a:r>
              <a:rPr lang="ru-RU" dirty="0" err="1"/>
              <a:t>ipconfig</a:t>
            </a:r>
            <a:r>
              <a:rPr lang="ru-RU" dirty="0"/>
              <a:t>" в командной строке Windows и найдите строку "IPv4-адрес", чтобы узнать IP-адрес вашего компьютера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1FC4F1-422E-9D70-41CA-F21F68805ECA}"/>
              </a:ext>
            </a:extLst>
          </p:cNvPr>
          <p:cNvSpPr txBox="1">
            <a:spLocks/>
          </p:cNvSpPr>
          <p:nvPr/>
        </p:nvSpPr>
        <p:spPr>
          <a:xfrm>
            <a:off x="566057" y="3052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dirty="0"/>
            </a:b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A7CA3B-C4EE-95AB-DE30-9ED26108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3" y="3616177"/>
            <a:ext cx="6445581" cy="287669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1F2C51A-F691-345C-AA24-4C69A902B9AA}"/>
              </a:ext>
            </a:extLst>
          </p:cNvPr>
          <p:cNvSpPr txBox="1">
            <a:spLocks/>
          </p:cNvSpPr>
          <p:nvPr/>
        </p:nvSpPr>
        <p:spPr>
          <a:xfrm>
            <a:off x="566057" y="3052907"/>
            <a:ext cx="4702629" cy="140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Узнаём </a:t>
            </a:r>
            <a:r>
              <a:rPr lang="en-US" dirty="0"/>
              <a:t>MAC-</a:t>
            </a:r>
            <a:r>
              <a:rPr lang="ru-RU" dirty="0"/>
              <a:t>адрес</a:t>
            </a:r>
            <a:br>
              <a:rPr lang="ru-RU" dirty="0"/>
            </a:b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EB9C3-5858-599F-13DA-B950119C2E23}"/>
              </a:ext>
            </a:extLst>
          </p:cNvPr>
          <p:cNvSpPr txBox="1"/>
          <p:nvPr/>
        </p:nvSpPr>
        <p:spPr>
          <a:xfrm>
            <a:off x="566057" y="4315862"/>
            <a:ext cx="438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MAC-адрес - это уникальный идентификатор вашего сетевого адаптера. Чтобы узнать MAC-адрес вашего адаптера, введите команду "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all</a:t>
            </a:r>
            <a:r>
              <a:rPr lang="ru-RU" dirty="0"/>
              <a:t>" и найдите строку "Физический адрес"</a:t>
            </a:r>
          </a:p>
        </p:txBody>
      </p:sp>
    </p:spTree>
    <p:extLst>
      <p:ext uri="{BB962C8B-B14F-4D97-AF65-F5344CB8AC3E}">
        <p14:creationId xmlns:p14="http://schemas.microsoft.com/office/powerpoint/2010/main" val="14192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43DF22-4490-361A-44E1-8B4DC7858241}"/>
              </a:ext>
            </a:extLst>
          </p:cNvPr>
          <p:cNvSpPr txBox="1"/>
          <p:nvPr/>
        </p:nvSpPr>
        <p:spPr>
          <a:xfrm>
            <a:off x="566057" y="1445623"/>
            <a:ext cx="438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вы хотите обновить свой IP-адрес, введите команду "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release</a:t>
            </a:r>
            <a:r>
              <a:rPr lang="ru-RU" dirty="0"/>
              <a:t>" для освобождения текущего IP-адреса, а затем введите команду "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renew</a:t>
            </a:r>
            <a:r>
              <a:rPr lang="ru-RU" dirty="0"/>
              <a:t>", чтобы получить новый IP-адрес.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A78CC9D-3FF3-FA39-D26F-8F1518F4DA48}"/>
              </a:ext>
            </a:extLst>
          </p:cNvPr>
          <p:cNvSpPr txBox="1">
            <a:spLocks/>
          </p:cNvSpPr>
          <p:nvPr/>
        </p:nvSpPr>
        <p:spPr>
          <a:xfrm>
            <a:off x="566057" y="3052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dirty="0"/>
            </a:b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75CC181-7394-D01C-63FB-A88295405ABD}"/>
              </a:ext>
            </a:extLst>
          </p:cNvPr>
          <p:cNvSpPr txBox="1">
            <a:spLocks/>
          </p:cNvSpPr>
          <p:nvPr/>
        </p:nvSpPr>
        <p:spPr>
          <a:xfrm>
            <a:off x="566057" y="361477"/>
            <a:ext cx="8439398" cy="95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Обновить IP-адрес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A047A-81F3-9DDF-DAC6-00193782085C}"/>
              </a:ext>
            </a:extLst>
          </p:cNvPr>
          <p:cNvSpPr txBox="1"/>
          <p:nvPr/>
        </p:nvSpPr>
        <p:spPr>
          <a:xfrm>
            <a:off x="676893" y="3961241"/>
            <a:ext cx="4380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вы испытываете проблемы с подключением к сети, вы можете использовать команду "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flushdns</a:t>
            </a:r>
            <a:r>
              <a:rPr lang="ru-RU" dirty="0"/>
              <a:t>" для очистки </a:t>
            </a:r>
            <a:r>
              <a:rPr lang="ru-RU" dirty="0" err="1"/>
              <a:t>кеша</a:t>
            </a:r>
            <a:r>
              <a:rPr lang="ru-RU" dirty="0"/>
              <a:t> DNS на вашем компьютере, а затем "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registerdns</a:t>
            </a:r>
            <a:r>
              <a:rPr lang="ru-RU" dirty="0"/>
              <a:t>" для перерегистрации DNS-записей и проверки соединения.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996B5E0-59A9-11C6-956C-81C770FF915D}"/>
              </a:ext>
            </a:extLst>
          </p:cNvPr>
          <p:cNvSpPr txBox="1">
            <a:spLocks/>
          </p:cNvSpPr>
          <p:nvPr/>
        </p:nvSpPr>
        <p:spPr>
          <a:xfrm>
            <a:off x="566057" y="2844217"/>
            <a:ext cx="7184004" cy="140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Проверить соединение с сетью</a:t>
            </a:r>
            <a:br>
              <a:rPr lang="ru-RU" dirty="0"/>
            </a:b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F9AF87E-2EB4-60CC-905F-F5F02D23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46" y="4105244"/>
            <a:ext cx="458216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D2DFD-4F03-F830-6246-1711123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C2FA3-9EA0-3B57-AE78-2BB44C86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В заключение, команда </a:t>
            </a:r>
            <a:r>
              <a:rPr lang="en-US" dirty="0"/>
              <a:t>ipconfig </a:t>
            </a:r>
            <a:r>
              <a:rPr lang="ru-RU" dirty="0"/>
              <a:t>может быть очень полезной для администрирования сети. Она помогает получить информацию о конфигурации сетевых адаптеров на компьютере и может использоваться для решения многих проблем, связанных с подключением к сети. </a:t>
            </a:r>
          </a:p>
        </p:txBody>
      </p:sp>
    </p:spTree>
    <p:extLst>
      <p:ext uri="{BB962C8B-B14F-4D97-AF65-F5344CB8AC3E}">
        <p14:creationId xmlns:p14="http://schemas.microsoft.com/office/powerpoint/2010/main" val="6397232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247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Команда cmd ipconfig</vt:lpstr>
      <vt:lpstr>Ipconfig</vt:lpstr>
      <vt:lpstr>Зачем нужен ipconfig</vt:lpstr>
      <vt:lpstr>Узнаём IP-адрес компьютера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cmd ipconfig</dc:title>
  <dc:creator>Ivan Aniskovtsev</dc:creator>
  <cp:lastModifiedBy>Ivan Aniskovtsev</cp:lastModifiedBy>
  <cp:revision>1</cp:revision>
  <dcterms:created xsi:type="dcterms:W3CDTF">2023-04-03T09:15:48Z</dcterms:created>
  <dcterms:modified xsi:type="dcterms:W3CDTF">2023-04-03T09:51:45Z</dcterms:modified>
</cp:coreProperties>
</file>