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73ADEA3-BDE8-4D1D-AF73-CFA8B5AACD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328C66-E093-4302-BED5-3FD17E7E4D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DD723-0EE9-4F5A-9809-011A94163006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7835DA-5BBD-4109-9A97-F1999DC1DE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81EC23-D1C6-4321-9739-FFB6082E3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31134-5B43-480E-9686-F52F0CC4C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204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CB85A-9F4C-467C-BBC1-4148B3820FEE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9E11B-5CCD-42F0-AB9E-0E05259F23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08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03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8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 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 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 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 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 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 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 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 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 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 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 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 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 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 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 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 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 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 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 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 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 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 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F93CC216-A18A-438E-8EF6-39B4E0F83FD3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3EE243-A3CC-484C-99B4-56A66441661B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BA4EB-60FA-41F8-85FB-056D2A6FFB9A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 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AE1041-C137-4F5D-9250-D0191CFF8B80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03AD2-C287-45A3-8E92-BAB32C31951E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 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Текст 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7804A-14BC-4473-AB42-FC19B8BD3EA6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 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 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2F7F72-644B-4DD8-B0D7-0D6BFCDEA7D4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68D65D-DFBA-4D95-AC3A-FE389EC12A6A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3F20EF-3479-4786-8FAD-EC9DB99F18C6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AF8F4-EEAC-48FC-BD7A-6D09179D6FDF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559DE8-968F-4A00-8FD7-283C487F6584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6B677C-A60A-4360-BE42-8997690B3F2F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794EFB-DEF6-4B80-A8B7-4E4D4E37AAB4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F6FD7-52B3-41D3-8591-A9953FD26929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F4ED1-97C9-4FA0-9AAA-87D40621B20E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4BAF63-103A-4E0E-A5E9-9774B4D78592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EEDF88-D9FC-468B-8F4F-FCB6D7F43658}" type="datetime1">
              <a:rPr lang="ru-RU" noProof="0" smtClean="0"/>
              <a:t>06.03.2023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 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Группа 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Прямоугольник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 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 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 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 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 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 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 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 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 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 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Полилиния 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 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 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 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 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 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638E856-17B3-4016-83AA-035F0EADC1E6}" type="datetime1">
              <a:rPr lang="ru-RU" noProof="0" smtClean="0"/>
              <a:t>06.03.2023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ru-RU" sz="5400" dirty="0">
                <a:latin typeface="Rockwell" panose="02060603020205020403" pitchFamily="18" charset="0"/>
              </a:rPr>
              <a:t>Консольная команда </a:t>
            </a:r>
            <a:r>
              <a:rPr lang="en-US" sz="5400" dirty="0">
                <a:latin typeface="Rockwell" panose="02060603020205020403" pitchFamily="18" charset="0"/>
              </a:rPr>
              <a:t>netsh</a:t>
            </a:r>
            <a:endParaRPr lang="ru-RU" sz="5400" dirty="0">
              <a:latin typeface="Rockwell" panose="020606030202050204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Гнеушев Я. Р. 3пкс-420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Rockwell" panose="02060603020205020403" pitchFamily="18" charset="0"/>
              </a:rPr>
              <a:t>Общие сведения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b="0" i="0" dirty="0" err="1">
                <a:effectLst/>
                <a:latin typeface="Segoe UI" panose="020B0502040204020203" pitchFamily="34" charset="0"/>
              </a:rPr>
              <a:t>Netsh</a:t>
            </a:r>
            <a:r>
              <a:rPr lang="ru-RU" b="0" i="0" dirty="0">
                <a:effectLst/>
                <a:latin typeface="Segoe UI" panose="020B0502040204020203" pitchFamily="34" charset="0"/>
              </a:rPr>
              <a:t> — это служебная программа на базе командной строки, которая позволяет показывать или изменять конфигурацию сети активного компьютера. Команды </a:t>
            </a:r>
            <a:r>
              <a:rPr lang="ru-RU" b="0" i="0" dirty="0" err="1">
                <a:effectLst/>
                <a:latin typeface="Segoe UI" panose="020B0502040204020203" pitchFamily="34" charset="0"/>
              </a:rPr>
              <a:t>Netsh</a:t>
            </a:r>
            <a:r>
              <a:rPr lang="ru-RU" b="0" i="0" dirty="0">
                <a:effectLst/>
                <a:latin typeface="Segoe UI" panose="020B0502040204020203" pitchFamily="34" charset="0"/>
              </a:rPr>
              <a:t> можно выполнять путем ввода в командной строке </a:t>
            </a:r>
            <a:r>
              <a:rPr lang="ru-RU" b="0" i="0" dirty="0" err="1">
                <a:effectLst/>
                <a:latin typeface="Segoe UI" panose="020B0502040204020203" pitchFamily="34" charset="0"/>
              </a:rPr>
              <a:t>Netsh</a:t>
            </a:r>
            <a:r>
              <a:rPr lang="ru-RU" b="0" i="0" dirty="0">
                <a:effectLst/>
                <a:latin typeface="Segoe UI" panose="020B0502040204020203" pitchFamily="34" charset="0"/>
              </a:rPr>
              <a:t>, также их можно использовать в пакетных файлах или скриптах. Удаленные компьютеры и локальный компьютер можно настроить с помощью команд </a:t>
            </a:r>
            <a:r>
              <a:rPr lang="ru-RU" b="0" i="0" dirty="0" err="1">
                <a:effectLst/>
                <a:latin typeface="Segoe UI" panose="020B0502040204020203" pitchFamily="34" charset="0"/>
              </a:rPr>
              <a:t>Netsh</a:t>
            </a:r>
            <a:r>
              <a:rPr lang="ru-RU" b="0" i="0" dirty="0">
                <a:effectLst/>
                <a:latin typeface="Segoe UI" panose="020B0502040204020203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F2458-2BAA-4C8A-1405-DDBA85D35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355170" cy="1478570"/>
          </a:xfrm>
        </p:spPr>
        <p:txBody>
          <a:bodyPr/>
          <a:lstStyle/>
          <a:p>
            <a:r>
              <a:rPr lang="en-US" b="0" i="0" dirty="0">
                <a:effectLst/>
                <a:latin typeface="YS Text"/>
              </a:rPr>
              <a:t>netsh interface set interface</a:t>
            </a:r>
            <a:r>
              <a:rPr lang="ru-RU" b="0" i="0" dirty="0">
                <a:effectLst/>
                <a:latin typeface="YS Text"/>
              </a:rPr>
              <a:t> </a:t>
            </a:r>
            <a:r>
              <a:rPr lang="en-US" b="0" i="0" dirty="0">
                <a:effectLst/>
                <a:latin typeface="YS Text"/>
              </a:rPr>
              <a:t>name=… admin=…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69E53D-B3FC-70E3-AEAB-124D028C0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Данная команда позволяет</a:t>
            </a:r>
            <a:r>
              <a:rPr lang="en-US" dirty="0"/>
              <a:t> </a:t>
            </a:r>
            <a:r>
              <a:rPr lang="ru-RU" dirty="0"/>
              <a:t>включать и выключать сеть.</a:t>
            </a:r>
          </a:p>
          <a:p>
            <a:pPr marL="0" indent="0">
              <a:buNone/>
            </a:pPr>
            <a:r>
              <a:rPr lang="ru-RU" dirty="0"/>
              <a:t>В 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name</a:t>
            </a:r>
            <a:r>
              <a:rPr lang="en-US" dirty="0"/>
              <a:t> </a:t>
            </a:r>
            <a:r>
              <a:rPr lang="ru-RU" dirty="0"/>
              <a:t>передаётся строка названия сети. </a:t>
            </a:r>
          </a:p>
          <a:p>
            <a:pPr marL="0" indent="0">
              <a:buNone/>
            </a:pPr>
            <a:r>
              <a:rPr lang="ru-RU" dirty="0"/>
              <a:t>Посмотреть их можно командой 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netsh interface show interface</a:t>
            </a:r>
            <a:r>
              <a:rPr lang="ru-RU" i="1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i="1" dirty="0"/>
              <a:t>В 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admin</a:t>
            </a:r>
            <a:r>
              <a:rPr lang="en-US" i="1" dirty="0"/>
              <a:t> </a:t>
            </a:r>
            <a:r>
              <a:rPr lang="ru-RU" i="1" dirty="0"/>
              <a:t>передаётся или </a:t>
            </a:r>
            <a:r>
              <a:rPr lang="en-US" i="1" dirty="0"/>
              <a:t>disabled</a:t>
            </a:r>
            <a:r>
              <a:rPr lang="ru-RU" i="1" dirty="0"/>
              <a:t> или </a:t>
            </a:r>
            <a:r>
              <a:rPr lang="en-US" i="1" dirty="0"/>
              <a:t>enabled.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Disabled</a:t>
            </a:r>
            <a:r>
              <a:rPr lang="ru-RU" i="1" dirty="0"/>
              <a:t> – выключает сеть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Enabled</a:t>
            </a:r>
            <a:r>
              <a:rPr lang="en-US" i="1" dirty="0"/>
              <a:t> – </a:t>
            </a:r>
            <a:r>
              <a:rPr lang="ru-RU" i="1" dirty="0"/>
              <a:t>включает сеть</a:t>
            </a:r>
          </a:p>
        </p:txBody>
      </p:sp>
    </p:spTree>
    <p:extLst>
      <p:ext uri="{BB962C8B-B14F-4D97-AF65-F5344CB8AC3E}">
        <p14:creationId xmlns:p14="http://schemas.microsoft.com/office/powerpoint/2010/main" val="146748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91820-8890-0F79-D44A-64AC5F59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D32484-6455-B0CA-0E8C-AC33314C7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1247"/>
            <a:ext cx="9905999" cy="213064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Давайте выключим и включим нашу сеть. </a:t>
            </a:r>
          </a:p>
          <a:p>
            <a:pPr marL="0" indent="0">
              <a:buNone/>
            </a:pPr>
            <a:r>
              <a:rPr lang="ru-RU" dirty="0"/>
              <a:t>Для этого перейдём в командную строку и узнаем её название командой 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netsh interface show interface</a:t>
            </a:r>
            <a:r>
              <a:rPr lang="ru-RU" i="1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A4B7B9-E432-A5A9-EC42-B2C35FF5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3770313"/>
            <a:ext cx="5286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3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0C504-F55F-39C4-791A-FEEE7763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045D1-B9F6-008E-2E88-BAD23F3BE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277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Мы узнали название – </a:t>
            </a:r>
            <a:r>
              <a:rPr lang="en-US" dirty="0"/>
              <a:t>Ethernet. </a:t>
            </a:r>
            <a:r>
              <a:rPr lang="ru-RU" dirty="0"/>
              <a:t>Протестируем нашу команду с</a:t>
            </a:r>
            <a:r>
              <a:rPr lang="en-US" dirty="0"/>
              <a:t> disabled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Вводим команду, нажимаем </a:t>
            </a:r>
            <a:r>
              <a:rPr lang="en-US" dirty="0"/>
              <a:t>enter </a:t>
            </a:r>
            <a:r>
              <a:rPr lang="ru-RU" dirty="0"/>
              <a:t>и…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ABC3FA-61B9-C6CE-78E4-C4A2C6C00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37" y="3159139"/>
            <a:ext cx="6438900" cy="7334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FF876A-F019-BA6F-8BE8-48128E4714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1" t="4141" b="-1"/>
          <a:stretch/>
        </p:blipFill>
        <p:spPr>
          <a:xfrm>
            <a:off x="1213837" y="5034033"/>
            <a:ext cx="3408470" cy="14335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F608E9-FFA3-DC05-508D-8388EDD9F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219" y="5719265"/>
            <a:ext cx="1657350" cy="361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D2E77D-9EDA-0090-A4AA-75E5203F7633}"/>
              </a:ext>
            </a:extLst>
          </p:cNvPr>
          <p:cNvSpPr txBox="1"/>
          <p:nvPr/>
        </p:nvSpPr>
        <p:spPr>
          <a:xfrm>
            <a:off x="1141411" y="4071425"/>
            <a:ext cx="8220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И мы получаем отсутствие интернета. </a:t>
            </a:r>
          </a:p>
          <a:p>
            <a:r>
              <a:rPr lang="ru-RU" sz="2400" dirty="0"/>
              <a:t>Это хорошо, потому что мы получили ожидаемый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171268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0C504-F55F-39C4-791A-FEEE7763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045D1-B9F6-008E-2E88-BAD23F3BE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563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Теперь вернём наш интернет</a:t>
            </a:r>
            <a:r>
              <a:rPr lang="en-US" dirty="0"/>
              <a:t>. </a:t>
            </a:r>
            <a:r>
              <a:rPr lang="ru-RU" dirty="0"/>
              <a:t>Выполним ту же команду, но с</a:t>
            </a:r>
            <a:r>
              <a:rPr lang="en-US" dirty="0"/>
              <a:t> enabled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Вводим команду, нажимаем </a:t>
            </a:r>
            <a:r>
              <a:rPr lang="en-US" dirty="0"/>
              <a:t>enter </a:t>
            </a:r>
            <a:r>
              <a:rPr lang="ru-RU" dirty="0"/>
              <a:t>и…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2E77D-9EDA-0090-A4AA-75E5203F7633}"/>
              </a:ext>
            </a:extLst>
          </p:cNvPr>
          <p:cNvSpPr txBox="1"/>
          <p:nvPr/>
        </p:nvSpPr>
        <p:spPr>
          <a:xfrm>
            <a:off x="1213837" y="4135315"/>
            <a:ext cx="207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Всё вернулось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0EB6B8-1916-93E8-3579-B92E60931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37" y="3257233"/>
            <a:ext cx="6124575" cy="6477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5370CDD-BA90-F1DE-CC3A-CC5C5C39A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837" y="4639636"/>
            <a:ext cx="34480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0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8D549-3EFC-7B26-0298-BA590F2F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677F9-86E3-E22E-09FB-8A1FB76CE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28538" cy="3541714"/>
          </a:xfrm>
        </p:spPr>
        <p:txBody>
          <a:bodyPr/>
          <a:lstStyle/>
          <a:p>
            <a:pPr marL="0" indent="0">
              <a:buNone/>
            </a:pPr>
            <a:r>
              <a:rPr lang="en-US" b="0" i="1" dirty="0">
                <a:solidFill>
                  <a:schemeClr val="tx1">
                    <a:lumMod val="85000"/>
                  </a:schemeClr>
                </a:solidFill>
                <a:effectLst/>
                <a:latin typeface="YS Text"/>
              </a:rPr>
              <a:t>netsh interface set interface name</a:t>
            </a:r>
            <a:r>
              <a:rPr lang="ru-RU" b="0" i="1" dirty="0">
                <a:solidFill>
                  <a:schemeClr val="tx1">
                    <a:lumMod val="85000"/>
                  </a:schemeClr>
                </a:solidFill>
                <a:effectLst/>
                <a:latin typeface="YS Text"/>
              </a:rPr>
              <a:t>=… </a:t>
            </a:r>
            <a:r>
              <a:rPr lang="en-US" b="0" i="1" dirty="0">
                <a:solidFill>
                  <a:schemeClr val="tx1">
                    <a:lumMod val="85000"/>
                  </a:schemeClr>
                </a:solidFill>
                <a:effectLst/>
                <a:latin typeface="YS Text"/>
              </a:rPr>
              <a:t>admin=</a:t>
            </a:r>
            <a:r>
              <a:rPr lang="ru-RU" b="0" i="1" dirty="0">
                <a:solidFill>
                  <a:schemeClr val="tx1">
                    <a:lumMod val="85000"/>
                  </a:schemeClr>
                </a:solidFill>
                <a:effectLst/>
                <a:latin typeface="YS Text"/>
              </a:rPr>
              <a:t>…</a:t>
            </a:r>
          </a:p>
          <a:p>
            <a:pPr marL="0" indent="0">
              <a:buNone/>
            </a:pPr>
            <a:r>
              <a:rPr lang="en-US" b="0" i="1" dirty="0">
                <a:solidFill>
                  <a:schemeClr val="tx1">
                    <a:lumMod val="85000"/>
                  </a:schemeClr>
                </a:solidFill>
                <a:effectLst/>
                <a:latin typeface="YS Text"/>
              </a:rPr>
              <a:t>Netsh – </a:t>
            </a:r>
            <a:r>
              <a:rPr lang="ru-RU" i="1" dirty="0">
                <a:latin typeface="YS Text"/>
              </a:rPr>
              <a:t>вызываем программу </a:t>
            </a:r>
            <a:r>
              <a:rPr lang="en-US" b="0" i="1" dirty="0">
                <a:effectLst/>
                <a:latin typeface="YS Text"/>
              </a:rPr>
              <a:t>netsh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85000"/>
                  </a:schemeClr>
                </a:solidFill>
                <a:latin typeface="YS Text"/>
              </a:rPr>
              <a:t> </a:t>
            </a:r>
            <a:r>
              <a:rPr lang="en-US" b="0" i="1" dirty="0">
                <a:solidFill>
                  <a:schemeClr val="tx1">
                    <a:lumMod val="85000"/>
                  </a:schemeClr>
                </a:solidFill>
                <a:effectLst/>
                <a:latin typeface="YS Text"/>
              </a:rPr>
              <a:t>interface - </a:t>
            </a:r>
            <a:r>
              <a:rPr lang="ru-RU" dirty="0">
                <a:latin typeface="YS Text"/>
              </a:rPr>
              <a:t>Изменения в контексте «</a:t>
            </a:r>
            <a:r>
              <a:rPr lang="ru-RU" dirty="0" err="1">
                <a:latin typeface="YS Text"/>
              </a:rPr>
              <a:t>netsh</a:t>
            </a:r>
            <a:r>
              <a:rPr lang="ru-RU" dirty="0">
                <a:latin typeface="YS Text"/>
              </a:rPr>
              <a:t> </a:t>
            </a:r>
            <a:r>
              <a:rPr lang="ru-RU" dirty="0" err="1">
                <a:latin typeface="YS Text"/>
              </a:rPr>
              <a:t>interface</a:t>
            </a:r>
            <a:r>
              <a:rPr lang="ru-RU" dirty="0">
                <a:latin typeface="YS Text"/>
              </a:rPr>
              <a:t>»</a:t>
            </a:r>
            <a:endParaRPr lang="en-US" dirty="0">
              <a:latin typeface="YS Text"/>
            </a:endParaRPr>
          </a:p>
          <a:p>
            <a:pPr marL="0" indent="0" algn="l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  <a:latin typeface="YS Text"/>
              </a:rPr>
              <a:t> 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  <a:latin typeface="YS Text"/>
              </a:rPr>
              <a:t>set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  <a:latin typeface="YS Text"/>
              </a:rPr>
              <a:t> - </a:t>
            </a:r>
            <a:r>
              <a:rPr lang="ru-RU" b="0" i="0" dirty="0">
                <a:solidFill>
                  <a:srgbClr val="000000"/>
                </a:solidFill>
                <a:effectLst/>
                <a:latin typeface="YS Text"/>
              </a:rPr>
              <a:t> </a:t>
            </a:r>
            <a:r>
              <a:rPr lang="ru-RU" dirty="0">
                <a:latin typeface="YS Text"/>
              </a:rPr>
              <a:t>Обновляет параметры конфигурации.</a:t>
            </a:r>
            <a:r>
              <a:rPr lang="en-US" dirty="0">
                <a:latin typeface="YS Text"/>
              </a:rPr>
              <a:t> </a:t>
            </a:r>
          </a:p>
          <a:p>
            <a:pPr marL="0" indent="0" algn="l">
              <a:buNone/>
            </a:pPr>
            <a:r>
              <a:rPr lang="en-US" dirty="0">
                <a:latin typeface="YS Text"/>
              </a:rPr>
              <a:t>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YS Text"/>
              </a:rPr>
              <a:t>name</a:t>
            </a:r>
            <a:r>
              <a:rPr lang="en-US" dirty="0">
                <a:latin typeface="YS Text"/>
              </a:rPr>
              <a:t> – </a:t>
            </a:r>
            <a:r>
              <a:rPr lang="ru-RU" dirty="0">
                <a:latin typeface="YS Text"/>
              </a:rPr>
              <a:t>имя сети</a:t>
            </a:r>
          </a:p>
          <a:p>
            <a:pPr marL="0" indent="0" algn="l">
              <a:buNone/>
            </a:pPr>
            <a:r>
              <a:rPr lang="ru-RU" dirty="0">
                <a:latin typeface="YS Text"/>
              </a:rPr>
              <a:t>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YS Text"/>
              </a:rPr>
              <a:t>admin</a:t>
            </a:r>
            <a:r>
              <a:rPr lang="en-US" dirty="0">
                <a:latin typeface="YS Text"/>
              </a:rPr>
              <a:t> – enabled </a:t>
            </a:r>
            <a:r>
              <a:rPr lang="ru-RU" dirty="0">
                <a:latin typeface="YS Text"/>
              </a:rPr>
              <a:t>или </a:t>
            </a:r>
            <a:r>
              <a:rPr lang="en-US" dirty="0">
                <a:latin typeface="YS Text"/>
              </a:rPr>
              <a:t>disabled</a:t>
            </a:r>
            <a:r>
              <a:rPr lang="ru-RU" dirty="0">
                <a:latin typeface="YS Text"/>
              </a:rPr>
              <a:t>, соответственно включить или выключить</a:t>
            </a:r>
          </a:p>
          <a:p>
            <a:pPr marL="0" indent="0">
              <a:buNone/>
            </a:pPr>
            <a:endParaRPr lang="ru-RU" i="1" dirty="0">
              <a:solidFill>
                <a:schemeClr val="tx1">
                  <a:lumMod val="95000"/>
                </a:schemeClr>
              </a:solidFill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134853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епь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8_TF77815013" id="{1962104C-795F-4371-8349-496C14F8AF43}" vid="{D67E7ACE-B642-453D-889A-899E3699D5A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Цикл «проблема-решение» </Template>
  <TotalTime>44</TotalTime>
  <Words>247</Words>
  <Application>Microsoft Office PowerPoint</Application>
  <PresentationFormat>Широкоэкранный</PresentationFormat>
  <Paragraphs>32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Rockwell</vt:lpstr>
      <vt:lpstr>Segoe UI</vt:lpstr>
      <vt:lpstr>Tahoma</vt:lpstr>
      <vt:lpstr>Tw Cen MT</vt:lpstr>
      <vt:lpstr>YS Text</vt:lpstr>
      <vt:lpstr>Цепь</vt:lpstr>
      <vt:lpstr>Консольная команда netsh</vt:lpstr>
      <vt:lpstr>Общие сведения</vt:lpstr>
      <vt:lpstr>netsh interface set interface name=… admin=… </vt:lpstr>
      <vt:lpstr>Пример</vt:lpstr>
      <vt:lpstr>Пример</vt:lpstr>
      <vt:lpstr>Пример</vt:lpstr>
      <vt:lpstr>Разбор команды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Консольная команда netsh</dc:title>
  <dc:creator>Гнеушев Ярослав Романович</dc:creator>
  <cp:lastModifiedBy>Гнеушев Ярослав Романович</cp:lastModifiedBy>
  <cp:revision>2</cp:revision>
  <dcterms:created xsi:type="dcterms:W3CDTF">2023-02-21T17:01:36Z</dcterms:created>
  <dcterms:modified xsi:type="dcterms:W3CDTF">2023-03-06T16:05:11Z</dcterms:modified>
</cp:coreProperties>
</file>